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Master+xml" PartName="/ppt/slideMasters/slideMaster7.xml"/>
  <Override ContentType="application/vnd.openxmlformats-officedocument.presentationml.slideMaster+xml" PartName="/ppt/slideMasters/slideMaster6.xml"/>
  <Override ContentType="application/vnd.openxmlformats-officedocument.presentationml.slideMaster+xml" PartName="/ppt/slideMasters/slideMaster5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7.xml"/>
  <Override ContentType="application/vnd.openxmlformats-officedocument.theme+xml" PartName="/ppt/theme/theme6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  <Override ContentType="application/vnd.openxmlformats-officedocument.theme+xml" PartName="/ppt/theme/theme8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  <p:sldMasterId id="2147483661" r:id="rId6"/>
    <p:sldMasterId id="2147483673" r:id="rId7"/>
    <p:sldMasterId id="2147483679" r:id="rId8"/>
    <p:sldMasterId id="2147483691" r:id="rId9"/>
    <p:sldMasterId id="2147483703" r:id="rId10"/>
    <p:sldMasterId id="2147483715" r:id="rId11"/>
  </p:sldMasterIdLst>
  <p:notesMasterIdLst>
    <p:notesMasterId r:id="rId12"/>
  </p:notesMasterIdLst>
  <p:sldIdLst>
    <p:sldId id="256" r:id="rId13"/>
    <p:sldId id="257" r:id="rId14"/>
    <p:sldId id="258" r:id="rId15"/>
    <p:sldId id="259" r:id="rId16"/>
    <p:sldId id="260" r:id="rId17"/>
    <p:sldId id="261" r:id="rId18"/>
    <p:sldId id="262" r:id="rId19"/>
    <p:sldId id="263" r:id="rId20"/>
    <p:sldId id="264" r:id="rId21"/>
  </p:sldIdLst>
  <p:sldSz cy="6858000" cx="9144000"/>
  <p:notesSz cx="6858000" cy="9144000"/>
  <p:embeddedFontLst>
    <p:embeddedFont>
      <p:font typeface="Ruge Boogie"/>
      <p:regular r:id="rId22"/>
    </p:embeddedFont>
    <p:embeddedFont>
      <p:font typeface="Helvetica Neue"/>
      <p:regular r:id="rId23"/>
      <p:bold r:id="rId24"/>
      <p:italic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27" roundtripDataSignature="AMtx7mi7giHg/I+xjhJrRTY6Dixd+Z9c3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00B1AF8A-6246-468C-8E30-832AFD1EFE3B}">
  <a:tblStyle styleId="{00B1AF8A-6246-468C-8E30-832AFD1EFE3B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BF5"/>
          </a:solidFill>
        </a:fill>
      </a:tcStyle>
    </a:wholeTbl>
    <a:band1H>
      <a:tcTxStyle/>
      <a:tcStyle>
        <a:fill>
          <a:solidFill>
            <a:srgbClr val="CDD4EA"/>
          </a:solidFill>
        </a:fill>
      </a:tcStyle>
    </a:band1H>
    <a:band2H>
      <a:tcTxStyle/>
    </a:band2H>
    <a:band1V>
      <a:tcTxStyle/>
      <a:tcStyle>
        <a:fill>
          <a:solidFill>
            <a:srgbClr val="CDD4EA"/>
          </a:solidFill>
        </a:fill>
      </a:tcStyle>
    </a:band1V>
    <a:band2V>
      <a:tcTxStyle/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  <a:tblStyle styleId="{777215BD-B002-4B6E-8154-C20F2D286192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8.xml"/><Relationship Id="rId22" Type="http://schemas.openxmlformats.org/officeDocument/2006/relationships/font" Target="fonts/RugeBoogie-regular.fntdata"/><Relationship Id="rId21" Type="http://schemas.openxmlformats.org/officeDocument/2006/relationships/slide" Target="slides/slide9.xml"/><Relationship Id="rId24" Type="http://schemas.openxmlformats.org/officeDocument/2006/relationships/font" Target="fonts/HelveticaNeue-bold.fntdata"/><Relationship Id="rId23" Type="http://schemas.openxmlformats.org/officeDocument/2006/relationships/font" Target="fonts/HelveticaNeue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Master" Target="slideMasters/slideMaster5.xml"/><Relationship Id="rId26" Type="http://schemas.openxmlformats.org/officeDocument/2006/relationships/font" Target="fonts/HelveticaNeue-boldItalic.fntdata"/><Relationship Id="rId25" Type="http://schemas.openxmlformats.org/officeDocument/2006/relationships/font" Target="fonts/HelveticaNeue-italic.fntdata"/><Relationship Id="rId27" Type="http://customschemas.google.com/relationships/presentationmetadata" Target="meta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11" Type="http://schemas.openxmlformats.org/officeDocument/2006/relationships/slideMaster" Target="slideMasters/slideMaster7.xml"/><Relationship Id="rId10" Type="http://schemas.openxmlformats.org/officeDocument/2006/relationships/slideMaster" Target="slideMasters/slideMaster6.xml"/><Relationship Id="rId13" Type="http://schemas.openxmlformats.org/officeDocument/2006/relationships/slide" Target="slides/slide1.xml"/><Relationship Id="rId12" Type="http://schemas.openxmlformats.org/officeDocument/2006/relationships/notesMaster" Target="notesMasters/notesMaster1.xml"/><Relationship Id="rId15" Type="http://schemas.openxmlformats.org/officeDocument/2006/relationships/slide" Target="slides/slide3.xml"/><Relationship Id="rId14" Type="http://schemas.openxmlformats.org/officeDocument/2006/relationships/slide" Target="slides/slide2.xml"/><Relationship Id="rId17" Type="http://schemas.openxmlformats.org/officeDocument/2006/relationships/slide" Target="slides/slide5.xml"/><Relationship Id="rId16" Type="http://schemas.openxmlformats.org/officeDocument/2006/relationships/slide" Target="slides/slide4.xml"/><Relationship Id="rId19" Type="http://schemas.openxmlformats.org/officeDocument/2006/relationships/slide" Target="slides/slide7.xml"/><Relationship Id="rId18" Type="http://schemas.openxmlformats.org/officeDocument/2006/relationships/slide" Target="slides/slide6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450" name="Google Shape;450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p2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3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5" name="Google Shape;545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Powerpoint slide submission requirements: (from email)</a:t>
            </a:r>
            <a:endParaRPr b="0" i="0"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Must include project title, team member names &amp; majors-initials only, UTDesign I/II on the title box).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Must have Performance Metrics (What is your metric? How did you measure it? How does your solution compare to the design requirement for this metric?)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Slide format: Landscape; 10” x 7.5” (4:3)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6" name="Google Shape;546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" name="Google Shape;553;p4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4" name="Google Shape;644;p5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6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4" name="Google Shape;684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5" name="Google Shape;685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4" name="Google Shape;734;p7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8" name="Google Shape;748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2" name="Google Shape;792;p9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11"/>
          <p:cNvSpPr txBox="1"/>
          <p:nvPr>
            <p:ph type="title"/>
          </p:nvPr>
        </p:nvSpPr>
        <p:spPr>
          <a:xfrm>
            <a:off x="628650" y="365125"/>
            <a:ext cx="78867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3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135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135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135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135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135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135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135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1350"/>
            </a:lvl9pPr>
          </a:lstStyle>
          <a:p/>
        </p:txBody>
      </p:sp>
      <p:sp>
        <p:nvSpPr>
          <p:cNvPr id="15" name="Google Shape;15;p11"/>
          <p:cNvSpPr txBox="1"/>
          <p:nvPr>
            <p:ph idx="1" type="body"/>
          </p:nvPr>
        </p:nvSpPr>
        <p:spPr>
          <a:xfrm>
            <a:off x="628650" y="1825625"/>
            <a:ext cx="38862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406400" lvl="0" marL="457200" marR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2100"/>
              </a:spcBef>
              <a:spcAft>
                <a:spcPts val="210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" name="Google Shape;16;p11"/>
          <p:cNvSpPr txBox="1"/>
          <p:nvPr>
            <p:ph idx="2" type="body"/>
          </p:nvPr>
        </p:nvSpPr>
        <p:spPr>
          <a:xfrm>
            <a:off x="4629150" y="1825625"/>
            <a:ext cx="38862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406400" lvl="0" marL="457200" marR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2100"/>
              </a:spcBef>
              <a:spcAft>
                <a:spcPts val="210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" name="Google Shape;17;p11"/>
          <p:cNvSpPr txBox="1"/>
          <p:nvPr>
            <p:ph idx="10" type="dt"/>
          </p:nvPr>
        </p:nvSpPr>
        <p:spPr>
          <a:xfrm>
            <a:off x="6286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" name="Google Shape;18;p11"/>
          <p:cNvSpPr txBox="1"/>
          <p:nvPr>
            <p:ph idx="11" type="ftr"/>
          </p:nvPr>
        </p:nvSpPr>
        <p:spPr>
          <a:xfrm>
            <a:off x="3028950" y="6356350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" name="Google Shape;19;p11"/>
          <p:cNvSpPr txBox="1"/>
          <p:nvPr>
            <p:ph idx="12" type="sldNum"/>
          </p:nvPr>
        </p:nvSpPr>
        <p:spPr>
          <a:xfrm>
            <a:off x="64579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42"/>
          <p:cNvSpPr txBox="1"/>
          <p:nvPr>
            <p:ph idx="1" type="body"/>
          </p:nvPr>
        </p:nvSpPr>
        <p:spPr>
          <a:xfrm>
            <a:off x="311700" y="5640767"/>
            <a:ext cx="5998725" cy="80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92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59" name="Google Shape;59;p42"/>
          <p:cNvSpPr txBox="1"/>
          <p:nvPr>
            <p:ph idx="12" type="sldNum"/>
          </p:nvPr>
        </p:nvSpPr>
        <p:spPr>
          <a:xfrm>
            <a:off x="8490250" y="6241346"/>
            <a:ext cx="548775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 number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43"/>
          <p:cNvSpPr txBox="1"/>
          <p:nvPr>
            <p:ph type="title"/>
          </p:nvPr>
        </p:nvSpPr>
        <p:spPr>
          <a:xfrm>
            <a:off x="311700" y="1673700"/>
            <a:ext cx="8520525" cy="25209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2000"/>
            </a:lvl9pPr>
          </a:lstStyle>
          <a:p/>
        </p:txBody>
      </p:sp>
      <p:sp>
        <p:nvSpPr>
          <p:cNvPr id="62" name="Google Shape;62;p43"/>
          <p:cNvSpPr txBox="1"/>
          <p:nvPr>
            <p:ph idx="1" type="body"/>
          </p:nvPr>
        </p:nvSpPr>
        <p:spPr>
          <a:xfrm>
            <a:off x="311700" y="4304567"/>
            <a:ext cx="8520525" cy="1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810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algn="ctr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63" name="Google Shape;63;p43"/>
          <p:cNvSpPr txBox="1"/>
          <p:nvPr>
            <p:ph idx="12" type="sldNum"/>
          </p:nvPr>
        </p:nvSpPr>
        <p:spPr>
          <a:xfrm>
            <a:off x="8490250" y="6241346"/>
            <a:ext cx="548775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44"/>
          <p:cNvSpPr txBox="1"/>
          <p:nvPr>
            <p:ph idx="12" type="sldNum"/>
          </p:nvPr>
        </p:nvSpPr>
        <p:spPr>
          <a:xfrm>
            <a:off x="8490250" y="6241346"/>
            <a:ext cx="548775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3"/>
          <p:cNvSpPr txBox="1"/>
          <p:nvPr>
            <p:ph type="ctrTitle"/>
          </p:nvPr>
        </p:nvSpPr>
        <p:spPr>
          <a:xfrm>
            <a:off x="685800" y="1122363"/>
            <a:ext cx="77724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3"/>
          <p:cNvSpPr txBox="1"/>
          <p:nvPr>
            <p:ph idx="1" type="subTitle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75" name="Google Shape;75;p13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3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3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4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24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24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5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25"/>
          <p:cNvSpPr txBox="1"/>
          <p:nvPr>
            <p:ph idx="1" type="body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5" name="Google Shape;85;p25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25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25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6"/>
          <p:cNvSpPr txBox="1"/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26"/>
          <p:cNvSpPr txBox="1"/>
          <p:nvPr>
            <p:ph idx="1" type="body"/>
          </p:nvPr>
        </p:nvSpPr>
        <p:spPr>
          <a:xfrm>
            <a:off x="623888" y="4589464"/>
            <a:ext cx="78867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91" name="Google Shape;91;p26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26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26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7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27"/>
          <p:cNvSpPr txBox="1"/>
          <p:nvPr>
            <p:ph idx="1" type="body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7" name="Google Shape;97;p27"/>
          <p:cNvSpPr txBox="1"/>
          <p:nvPr>
            <p:ph idx="2" type="body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8" name="Google Shape;98;p27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27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27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8"/>
          <p:cNvSpPr txBox="1"/>
          <p:nvPr>
            <p:ph type="title"/>
          </p:nvPr>
        </p:nvSpPr>
        <p:spPr>
          <a:xfrm>
            <a:off x="629841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28"/>
          <p:cNvSpPr txBox="1"/>
          <p:nvPr>
            <p:ph idx="1" type="body"/>
          </p:nvPr>
        </p:nvSpPr>
        <p:spPr>
          <a:xfrm>
            <a:off x="629842" y="1681163"/>
            <a:ext cx="3868340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04" name="Google Shape;104;p28"/>
          <p:cNvSpPr txBox="1"/>
          <p:nvPr>
            <p:ph idx="2" type="body"/>
          </p:nvPr>
        </p:nvSpPr>
        <p:spPr>
          <a:xfrm>
            <a:off x="629842" y="2505075"/>
            <a:ext cx="3868340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5" name="Google Shape;105;p28"/>
          <p:cNvSpPr txBox="1"/>
          <p:nvPr>
            <p:ph idx="3" type="body"/>
          </p:nvPr>
        </p:nvSpPr>
        <p:spPr>
          <a:xfrm>
            <a:off x="4629150" y="1681163"/>
            <a:ext cx="3887391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06" name="Google Shape;106;p28"/>
          <p:cNvSpPr txBox="1"/>
          <p:nvPr>
            <p:ph idx="4" type="body"/>
          </p:nvPr>
        </p:nvSpPr>
        <p:spPr>
          <a:xfrm>
            <a:off x="4629150" y="2505075"/>
            <a:ext cx="3887391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7" name="Google Shape;107;p28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28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28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9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29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29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29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oogle Shape;21;p34"/>
          <p:cNvGrpSpPr/>
          <p:nvPr/>
        </p:nvGrpSpPr>
        <p:grpSpPr>
          <a:xfrm>
            <a:off x="4350176" y="3807171"/>
            <a:ext cx="443567" cy="140843"/>
            <a:chOff x="4137525" y="2915950"/>
            <a:chExt cx="869100" cy="207000"/>
          </a:xfrm>
        </p:grpSpPr>
        <p:sp>
          <p:nvSpPr>
            <p:cNvPr id="22" name="Google Shape;22;p34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Arial"/>
                <a:buNone/>
              </a:pPr>
              <a:r>
                <a:t/>
              </a:r>
              <a:endParaRPr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3;p34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Arial"/>
                <a:buNone/>
              </a:pPr>
              <a:r>
                <a:t/>
              </a:r>
              <a:endParaRPr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4;p34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Arial"/>
                <a:buNone/>
              </a:pPr>
              <a:r>
                <a:t/>
              </a:r>
              <a:endParaRPr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" name="Google Shape;25;p34"/>
          <p:cNvSpPr txBox="1"/>
          <p:nvPr>
            <p:ph type="ctrTitle"/>
          </p:nvPr>
        </p:nvSpPr>
        <p:spPr>
          <a:xfrm>
            <a:off x="671258" y="1321067"/>
            <a:ext cx="7801425" cy="23067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64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64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64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64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64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64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64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6400"/>
              <a:buNone/>
              <a:defRPr sz="4800"/>
            </a:lvl9pPr>
          </a:lstStyle>
          <a:p/>
        </p:txBody>
      </p:sp>
      <p:sp>
        <p:nvSpPr>
          <p:cNvPr id="26" name="Google Shape;26;p34"/>
          <p:cNvSpPr txBox="1"/>
          <p:nvPr>
            <p:ph idx="1" type="subTitle"/>
          </p:nvPr>
        </p:nvSpPr>
        <p:spPr>
          <a:xfrm>
            <a:off x="671250" y="4233168"/>
            <a:ext cx="7801425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9pPr>
          </a:lstStyle>
          <a:p/>
        </p:txBody>
      </p:sp>
      <p:sp>
        <p:nvSpPr>
          <p:cNvPr id="27" name="Google Shape;27;p34"/>
          <p:cNvSpPr txBox="1"/>
          <p:nvPr>
            <p:ph idx="12" type="sldNum"/>
          </p:nvPr>
        </p:nvSpPr>
        <p:spPr>
          <a:xfrm>
            <a:off x="8490250" y="6241346"/>
            <a:ext cx="548775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0"/>
          <p:cNvSpPr txBox="1"/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30"/>
          <p:cNvSpPr txBox="1"/>
          <p:nvPr>
            <p:ph idx="1" type="body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118" name="Google Shape;118;p30"/>
          <p:cNvSpPr txBox="1"/>
          <p:nvPr>
            <p:ph idx="2" type="body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19" name="Google Shape;119;p30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0" name="Google Shape;120;p30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p30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31"/>
          <p:cNvSpPr txBox="1"/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" name="Google Shape;124;p31"/>
          <p:cNvSpPr/>
          <p:nvPr>
            <p:ph idx="2" type="pic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" name="Google Shape;125;p31"/>
          <p:cNvSpPr txBox="1"/>
          <p:nvPr>
            <p:ph idx="1" type="body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26" name="Google Shape;126;p31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p31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" name="Google Shape;128;p31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32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p32"/>
          <p:cNvSpPr txBox="1"/>
          <p:nvPr>
            <p:ph idx="1" type="body"/>
          </p:nvPr>
        </p:nvSpPr>
        <p:spPr>
          <a:xfrm rot="5400000">
            <a:off x="2396331" y="57944"/>
            <a:ext cx="4351338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2" name="Google Shape;132;p32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3" name="Google Shape;133;p32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" name="Google Shape;134;p32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3"/>
          <p:cNvSpPr txBox="1"/>
          <p:nvPr>
            <p:ph type="title"/>
          </p:nvPr>
        </p:nvSpPr>
        <p:spPr>
          <a:xfrm rot="5400000">
            <a:off x="4623593" y="2285206"/>
            <a:ext cx="5811838" cy="1971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7" name="Google Shape;137;p33"/>
          <p:cNvSpPr txBox="1"/>
          <p:nvPr>
            <p:ph idx="1" type="body"/>
          </p:nvPr>
        </p:nvSpPr>
        <p:spPr>
          <a:xfrm rot="5400000">
            <a:off x="623093" y="370681"/>
            <a:ext cx="5811838" cy="58007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8" name="Google Shape;138;p33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9" name="Google Shape;139;p33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0" name="Google Shape;140;p33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5"/>
          <p:cNvSpPr txBox="1"/>
          <p:nvPr>
            <p:ph idx="11" type="ftr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2" name="Google Shape;152;p15"/>
          <p:cNvSpPr txBox="1"/>
          <p:nvPr>
            <p:ph idx="10" type="dt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3" name="Google Shape;153;p15"/>
          <p:cNvSpPr txBox="1"/>
          <p:nvPr>
            <p:ph idx="12" type="sldNum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45"/>
          <p:cNvSpPr txBox="1"/>
          <p:nvPr>
            <p:ph type="ctrTitle"/>
          </p:nvPr>
        </p:nvSpPr>
        <p:spPr>
          <a:xfrm>
            <a:off x="685800" y="2125980"/>
            <a:ext cx="7772400" cy="14401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6" name="Google Shape;156;p45"/>
          <p:cNvSpPr txBox="1"/>
          <p:nvPr>
            <p:ph idx="1" type="subTitle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7" name="Google Shape;157;p45"/>
          <p:cNvSpPr txBox="1"/>
          <p:nvPr>
            <p:ph idx="11" type="ftr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8" name="Google Shape;158;p45"/>
          <p:cNvSpPr txBox="1"/>
          <p:nvPr>
            <p:ph idx="10" type="dt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9" name="Google Shape;159;p45"/>
          <p:cNvSpPr txBox="1"/>
          <p:nvPr>
            <p:ph idx="12" type="sldNum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46"/>
          <p:cNvSpPr txBox="1"/>
          <p:nvPr>
            <p:ph type="title"/>
          </p:nvPr>
        </p:nvSpPr>
        <p:spPr>
          <a:xfrm>
            <a:off x="457200" y="274320"/>
            <a:ext cx="8229600" cy="109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2" name="Google Shape;162;p46"/>
          <p:cNvSpPr txBox="1"/>
          <p:nvPr>
            <p:ph idx="1" type="body"/>
          </p:nvPr>
        </p:nvSpPr>
        <p:spPr>
          <a:xfrm>
            <a:off x="457200" y="1577340"/>
            <a:ext cx="8229600" cy="452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3" name="Google Shape;163;p46"/>
          <p:cNvSpPr txBox="1"/>
          <p:nvPr>
            <p:ph idx="11" type="ftr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4" name="Google Shape;164;p46"/>
          <p:cNvSpPr txBox="1"/>
          <p:nvPr>
            <p:ph idx="10" type="dt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5" name="Google Shape;165;p46"/>
          <p:cNvSpPr txBox="1"/>
          <p:nvPr>
            <p:ph idx="12" type="sldNum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47"/>
          <p:cNvSpPr txBox="1"/>
          <p:nvPr>
            <p:ph type="title"/>
          </p:nvPr>
        </p:nvSpPr>
        <p:spPr>
          <a:xfrm>
            <a:off x="457200" y="274320"/>
            <a:ext cx="8229600" cy="109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8" name="Google Shape;168;p47"/>
          <p:cNvSpPr txBox="1"/>
          <p:nvPr>
            <p:ph idx="1" type="body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9" name="Google Shape;169;p47"/>
          <p:cNvSpPr txBox="1"/>
          <p:nvPr>
            <p:ph idx="2" type="body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0" name="Google Shape;170;p47"/>
          <p:cNvSpPr txBox="1"/>
          <p:nvPr>
            <p:ph idx="11" type="ftr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1" name="Google Shape;171;p47"/>
          <p:cNvSpPr txBox="1"/>
          <p:nvPr>
            <p:ph idx="10" type="dt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2" name="Google Shape;172;p47"/>
          <p:cNvSpPr txBox="1"/>
          <p:nvPr>
            <p:ph idx="12" type="sldNum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48"/>
          <p:cNvSpPr txBox="1"/>
          <p:nvPr>
            <p:ph type="title"/>
          </p:nvPr>
        </p:nvSpPr>
        <p:spPr>
          <a:xfrm>
            <a:off x="457200" y="274320"/>
            <a:ext cx="8229600" cy="109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5" name="Google Shape;175;p48"/>
          <p:cNvSpPr txBox="1"/>
          <p:nvPr>
            <p:ph idx="11" type="ftr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6" name="Google Shape;176;p48"/>
          <p:cNvSpPr txBox="1"/>
          <p:nvPr>
            <p:ph idx="10" type="dt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7" name="Google Shape;177;p48"/>
          <p:cNvSpPr txBox="1"/>
          <p:nvPr>
            <p:ph idx="12" type="sldNum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7"/>
          <p:cNvSpPr txBox="1"/>
          <p:nvPr>
            <p:ph type="ctrTitle"/>
          </p:nvPr>
        </p:nvSpPr>
        <p:spPr>
          <a:xfrm>
            <a:off x="685800" y="1122363"/>
            <a:ext cx="77724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6" name="Google Shape;186;p17"/>
          <p:cNvSpPr txBox="1"/>
          <p:nvPr>
            <p:ph idx="1" type="subTitle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7" name="Google Shape;187;p17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8" name="Google Shape;188;p17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9" name="Google Shape;189;p17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5"/>
          <p:cNvSpPr txBox="1"/>
          <p:nvPr>
            <p:ph type="title"/>
          </p:nvPr>
        </p:nvSpPr>
        <p:spPr>
          <a:xfrm>
            <a:off x="671250" y="2855000"/>
            <a:ext cx="7852275" cy="114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9pPr>
          </a:lstStyle>
          <a:p/>
        </p:txBody>
      </p:sp>
      <p:sp>
        <p:nvSpPr>
          <p:cNvPr id="30" name="Google Shape;30;p35"/>
          <p:cNvSpPr txBox="1"/>
          <p:nvPr>
            <p:ph idx="12" type="sldNum"/>
          </p:nvPr>
        </p:nvSpPr>
        <p:spPr>
          <a:xfrm>
            <a:off x="8490250" y="6241346"/>
            <a:ext cx="548775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49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2" name="Google Shape;192;p49"/>
          <p:cNvSpPr txBox="1"/>
          <p:nvPr>
            <p:ph idx="1" type="body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3" name="Google Shape;193;p49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4" name="Google Shape;194;p49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5" name="Google Shape;195;p49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50"/>
          <p:cNvSpPr txBox="1"/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8" name="Google Shape;198;p50"/>
          <p:cNvSpPr txBox="1"/>
          <p:nvPr>
            <p:ph idx="1" type="body"/>
          </p:nvPr>
        </p:nvSpPr>
        <p:spPr>
          <a:xfrm>
            <a:off x="623888" y="4589464"/>
            <a:ext cx="78867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99" name="Google Shape;199;p50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0" name="Google Shape;200;p50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1" name="Google Shape;201;p50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51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4" name="Google Shape;204;p51"/>
          <p:cNvSpPr txBox="1"/>
          <p:nvPr>
            <p:ph idx="1" type="body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5" name="Google Shape;205;p51"/>
          <p:cNvSpPr txBox="1"/>
          <p:nvPr>
            <p:ph idx="2" type="body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6" name="Google Shape;206;p51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7" name="Google Shape;207;p51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8" name="Google Shape;208;p51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52"/>
          <p:cNvSpPr txBox="1"/>
          <p:nvPr>
            <p:ph type="title"/>
          </p:nvPr>
        </p:nvSpPr>
        <p:spPr>
          <a:xfrm>
            <a:off x="629841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1" name="Google Shape;211;p52"/>
          <p:cNvSpPr txBox="1"/>
          <p:nvPr>
            <p:ph idx="1" type="body"/>
          </p:nvPr>
        </p:nvSpPr>
        <p:spPr>
          <a:xfrm>
            <a:off x="629842" y="1681163"/>
            <a:ext cx="3868340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12" name="Google Shape;212;p52"/>
          <p:cNvSpPr txBox="1"/>
          <p:nvPr>
            <p:ph idx="2" type="body"/>
          </p:nvPr>
        </p:nvSpPr>
        <p:spPr>
          <a:xfrm>
            <a:off x="629842" y="2505075"/>
            <a:ext cx="3868340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3" name="Google Shape;213;p52"/>
          <p:cNvSpPr txBox="1"/>
          <p:nvPr>
            <p:ph idx="3" type="body"/>
          </p:nvPr>
        </p:nvSpPr>
        <p:spPr>
          <a:xfrm>
            <a:off x="4629150" y="1681163"/>
            <a:ext cx="3887391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14" name="Google Shape;214;p52"/>
          <p:cNvSpPr txBox="1"/>
          <p:nvPr>
            <p:ph idx="4" type="body"/>
          </p:nvPr>
        </p:nvSpPr>
        <p:spPr>
          <a:xfrm>
            <a:off x="4629150" y="2505075"/>
            <a:ext cx="3887391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5" name="Google Shape;215;p52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6" name="Google Shape;216;p52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7" name="Google Shape;217;p52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53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0" name="Google Shape;220;p53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1" name="Google Shape;221;p53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2" name="Google Shape;222;p53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54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5" name="Google Shape;225;p54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6" name="Google Shape;226;p54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55"/>
          <p:cNvSpPr txBox="1"/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9" name="Google Shape;229;p55"/>
          <p:cNvSpPr txBox="1"/>
          <p:nvPr>
            <p:ph idx="1" type="body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230" name="Google Shape;230;p55"/>
          <p:cNvSpPr txBox="1"/>
          <p:nvPr>
            <p:ph idx="2" type="body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231" name="Google Shape;231;p55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2" name="Google Shape;232;p55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3" name="Google Shape;233;p55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56"/>
          <p:cNvSpPr txBox="1"/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6" name="Google Shape;236;p56"/>
          <p:cNvSpPr/>
          <p:nvPr>
            <p:ph idx="2" type="pic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7" name="Google Shape;237;p56"/>
          <p:cNvSpPr txBox="1"/>
          <p:nvPr>
            <p:ph idx="1" type="body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238" name="Google Shape;238;p56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9" name="Google Shape;239;p56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0" name="Google Shape;240;p56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57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3" name="Google Shape;243;p57"/>
          <p:cNvSpPr txBox="1"/>
          <p:nvPr>
            <p:ph idx="1" type="body"/>
          </p:nvPr>
        </p:nvSpPr>
        <p:spPr>
          <a:xfrm rot="5400000">
            <a:off x="2396331" y="57944"/>
            <a:ext cx="4351338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4" name="Google Shape;244;p57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5" name="Google Shape;245;p57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6" name="Google Shape;246;p57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58"/>
          <p:cNvSpPr txBox="1"/>
          <p:nvPr>
            <p:ph type="title"/>
          </p:nvPr>
        </p:nvSpPr>
        <p:spPr>
          <a:xfrm rot="5400000">
            <a:off x="4623593" y="2285206"/>
            <a:ext cx="5811838" cy="1971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9" name="Google Shape;249;p58"/>
          <p:cNvSpPr txBox="1"/>
          <p:nvPr>
            <p:ph idx="1" type="body"/>
          </p:nvPr>
        </p:nvSpPr>
        <p:spPr>
          <a:xfrm rot="5400000">
            <a:off x="623093" y="370681"/>
            <a:ext cx="5811838" cy="58007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0" name="Google Shape;250;p58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1" name="Google Shape;251;p58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2" name="Google Shape;252;p58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36"/>
          <p:cNvSpPr txBox="1"/>
          <p:nvPr>
            <p:ph type="title"/>
          </p:nvPr>
        </p:nvSpPr>
        <p:spPr>
          <a:xfrm>
            <a:off x="311700" y="593367"/>
            <a:ext cx="8520525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3" name="Google Shape;33;p36"/>
          <p:cNvSpPr txBox="1"/>
          <p:nvPr>
            <p:ph idx="1" type="body"/>
          </p:nvPr>
        </p:nvSpPr>
        <p:spPr>
          <a:xfrm>
            <a:off x="311700" y="1536633"/>
            <a:ext cx="8520525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810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34" name="Google Shape;34;p36"/>
          <p:cNvSpPr txBox="1"/>
          <p:nvPr>
            <p:ph idx="12" type="sldNum"/>
          </p:nvPr>
        </p:nvSpPr>
        <p:spPr>
          <a:xfrm>
            <a:off x="8490250" y="6241346"/>
            <a:ext cx="548775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슬라이드" type="title">
  <p:cSld name="TITLE"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9"/>
          <p:cNvSpPr txBox="1"/>
          <p:nvPr>
            <p:ph type="ctrTitle"/>
          </p:nvPr>
        </p:nvSpPr>
        <p:spPr>
          <a:xfrm>
            <a:off x="685800" y="1122363"/>
            <a:ext cx="77724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1" name="Google Shape;261;p19"/>
          <p:cNvSpPr txBox="1"/>
          <p:nvPr>
            <p:ph idx="1" type="subTitle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62" name="Google Shape;262;p19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3" name="Google Shape;263;p19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4" name="Google Shape;264;p19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내용" type="obj">
  <p:cSld name="OBJECT"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59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7" name="Google Shape;267;p59"/>
          <p:cNvSpPr txBox="1"/>
          <p:nvPr>
            <p:ph idx="1" type="body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8" name="Google Shape;268;p59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9" name="Google Shape;269;p59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0" name="Google Shape;270;p59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구역 머리글" type="secHead">
  <p:cSld name="SECTION_HEADER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60"/>
          <p:cNvSpPr txBox="1"/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3" name="Google Shape;273;p60"/>
          <p:cNvSpPr txBox="1"/>
          <p:nvPr>
            <p:ph idx="1" type="body"/>
          </p:nvPr>
        </p:nvSpPr>
        <p:spPr>
          <a:xfrm>
            <a:off x="623888" y="4589464"/>
            <a:ext cx="78867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74" name="Google Shape;274;p60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5" name="Google Shape;275;p60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6" name="Google Shape;276;p60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콘텐츠 2개" type="twoObj">
  <p:cSld name="TWO_OBJECTS"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61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9" name="Google Shape;279;p61"/>
          <p:cNvSpPr txBox="1"/>
          <p:nvPr>
            <p:ph idx="1" type="body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0" name="Google Shape;280;p61"/>
          <p:cNvSpPr txBox="1"/>
          <p:nvPr>
            <p:ph idx="2" type="body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1" name="Google Shape;281;p61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2" name="Google Shape;282;p61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3" name="Google Shape;283;p61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비교" type="twoTxTwoObj">
  <p:cSld name="TWO_OBJECTS_WITH_TEX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62"/>
          <p:cNvSpPr txBox="1"/>
          <p:nvPr>
            <p:ph type="title"/>
          </p:nvPr>
        </p:nvSpPr>
        <p:spPr>
          <a:xfrm>
            <a:off x="629841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6" name="Google Shape;286;p62"/>
          <p:cNvSpPr txBox="1"/>
          <p:nvPr>
            <p:ph idx="1" type="body"/>
          </p:nvPr>
        </p:nvSpPr>
        <p:spPr>
          <a:xfrm>
            <a:off x="629842" y="1681163"/>
            <a:ext cx="3868340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87" name="Google Shape;287;p62"/>
          <p:cNvSpPr txBox="1"/>
          <p:nvPr>
            <p:ph idx="2" type="body"/>
          </p:nvPr>
        </p:nvSpPr>
        <p:spPr>
          <a:xfrm>
            <a:off x="629842" y="2505075"/>
            <a:ext cx="3868340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8" name="Google Shape;288;p62"/>
          <p:cNvSpPr txBox="1"/>
          <p:nvPr>
            <p:ph idx="3" type="body"/>
          </p:nvPr>
        </p:nvSpPr>
        <p:spPr>
          <a:xfrm>
            <a:off x="4629150" y="1681163"/>
            <a:ext cx="3887391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89" name="Google Shape;289;p62"/>
          <p:cNvSpPr txBox="1"/>
          <p:nvPr>
            <p:ph idx="4" type="body"/>
          </p:nvPr>
        </p:nvSpPr>
        <p:spPr>
          <a:xfrm>
            <a:off x="4629150" y="2505075"/>
            <a:ext cx="3887391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90" name="Google Shape;290;p62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1" name="Google Shape;291;p62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2" name="Google Shape;292;p62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만" type="titleOnly">
  <p:cSld name="TITLE_ONLY"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63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5" name="Google Shape;295;p63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6" name="Google Shape;296;p63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7" name="Google Shape;297;p63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빈 화면" type="blank">
  <p:cSld name="BLANK"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64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0" name="Google Shape;300;p64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1" name="Google Shape;301;p64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콘텐츠" type="objTx">
  <p:cSld name="OBJECT_WITH_CAPTION_TEXT"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65"/>
          <p:cNvSpPr txBox="1"/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4" name="Google Shape;304;p65"/>
          <p:cNvSpPr txBox="1"/>
          <p:nvPr>
            <p:ph idx="1" type="body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305" name="Google Shape;305;p65"/>
          <p:cNvSpPr txBox="1"/>
          <p:nvPr>
            <p:ph idx="2" type="body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306" name="Google Shape;306;p65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7" name="Google Shape;307;p65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8" name="Google Shape;308;p65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그림" type="picTx">
  <p:cSld name="PICTURE_WITH_CAPTION_TEX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66"/>
          <p:cNvSpPr txBox="1"/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1" name="Google Shape;311;p66"/>
          <p:cNvSpPr/>
          <p:nvPr>
            <p:ph idx="2" type="pic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2" name="Google Shape;312;p66"/>
          <p:cNvSpPr txBox="1"/>
          <p:nvPr>
            <p:ph idx="1" type="body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313" name="Google Shape;313;p66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4" name="Google Shape;314;p66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5" name="Google Shape;315;p66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세로 텍스트" type="vertTx">
  <p:cSld name="VERTICAL_TEXT"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67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8" name="Google Shape;318;p67"/>
          <p:cNvSpPr txBox="1"/>
          <p:nvPr>
            <p:ph idx="1" type="body"/>
          </p:nvPr>
        </p:nvSpPr>
        <p:spPr>
          <a:xfrm rot="5400000">
            <a:off x="2396331" y="57944"/>
            <a:ext cx="4351338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19" name="Google Shape;319;p67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0" name="Google Shape;320;p67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1" name="Google Shape;321;p67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7"/>
          <p:cNvSpPr txBox="1"/>
          <p:nvPr>
            <p:ph type="title"/>
          </p:nvPr>
        </p:nvSpPr>
        <p:spPr>
          <a:xfrm>
            <a:off x="311700" y="593367"/>
            <a:ext cx="8520525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7" name="Google Shape;37;p37"/>
          <p:cNvSpPr txBox="1"/>
          <p:nvPr>
            <p:ph idx="1" type="body"/>
          </p:nvPr>
        </p:nvSpPr>
        <p:spPr>
          <a:xfrm>
            <a:off x="311700" y="1536633"/>
            <a:ext cx="3999825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92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425"/>
            </a:lvl1pPr>
            <a:lvl2pPr indent="-330200" lvl="1" marL="9144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200"/>
            </a:lvl2pPr>
            <a:lvl3pPr indent="-330200" lvl="2" marL="1371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200"/>
            </a:lvl3pPr>
            <a:lvl4pPr indent="-330200" lvl="3" marL="18288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200"/>
            </a:lvl4pPr>
            <a:lvl5pPr indent="-330200" lvl="4" marL="22860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200"/>
            </a:lvl5pPr>
            <a:lvl6pPr indent="-330200" lvl="5" marL="2743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200"/>
            </a:lvl6pPr>
            <a:lvl7pPr indent="-330200" lvl="6" marL="32004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200"/>
            </a:lvl7pPr>
            <a:lvl8pPr indent="-330200" lvl="7" marL="3657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200"/>
            </a:lvl8pPr>
            <a:lvl9pPr indent="-330200" lvl="8" marL="411480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200"/>
            </a:lvl9pPr>
          </a:lstStyle>
          <a:p/>
        </p:txBody>
      </p:sp>
      <p:sp>
        <p:nvSpPr>
          <p:cNvPr id="38" name="Google Shape;38;p37"/>
          <p:cNvSpPr txBox="1"/>
          <p:nvPr>
            <p:ph idx="2" type="body"/>
          </p:nvPr>
        </p:nvSpPr>
        <p:spPr>
          <a:xfrm>
            <a:off x="4832400" y="1536633"/>
            <a:ext cx="3999825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92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425"/>
            </a:lvl1pPr>
            <a:lvl2pPr indent="-330200" lvl="1" marL="9144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200"/>
            </a:lvl2pPr>
            <a:lvl3pPr indent="-330200" lvl="2" marL="1371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200"/>
            </a:lvl3pPr>
            <a:lvl4pPr indent="-330200" lvl="3" marL="18288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200"/>
            </a:lvl4pPr>
            <a:lvl5pPr indent="-330200" lvl="4" marL="22860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200"/>
            </a:lvl5pPr>
            <a:lvl6pPr indent="-330200" lvl="5" marL="2743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200"/>
            </a:lvl6pPr>
            <a:lvl7pPr indent="-330200" lvl="6" marL="32004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200"/>
            </a:lvl7pPr>
            <a:lvl8pPr indent="-330200" lvl="7" marL="3657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200"/>
            </a:lvl8pPr>
            <a:lvl9pPr indent="-330200" lvl="8" marL="411480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200"/>
            </a:lvl9pPr>
          </a:lstStyle>
          <a:p/>
        </p:txBody>
      </p:sp>
      <p:sp>
        <p:nvSpPr>
          <p:cNvPr id="39" name="Google Shape;39;p37"/>
          <p:cNvSpPr txBox="1"/>
          <p:nvPr>
            <p:ph idx="12" type="sldNum"/>
          </p:nvPr>
        </p:nvSpPr>
        <p:spPr>
          <a:xfrm>
            <a:off x="8490250" y="6241346"/>
            <a:ext cx="548775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세로 제목 및 텍스트" type="vertTitleAndTx">
  <p:cSld name="VERTICAL_TITLE_AND_VERTICAL_TEXT"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68"/>
          <p:cNvSpPr txBox="1"/>
          <p:nvPr>
            <p:ph type="title"/>
          </p:nvPr>
        </p:nvSpPr>
        <p:spPr>
          <a:xfrm rot="5400000">
            <a:off x="4623593" y="2285206"/>
            <a:ext cx="5811838" cy="1971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4" name="Google Shape;324;p68"/>
          <p:cNvSpPr txBox="1"/>
          <p:nvPr>
            <p:ph idx="1" type="body"/>
          </p:nvPr>
        </p:nvSpPr>
        <p:spPr>
          <a:xfrm rot="5400000">
            <a:off x="623093" y="370681"/>
            <a:ext cx="5811838" cy="58007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5" name="Google Shape;325;p68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6" name="Google Shape;326;p68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7" name="Google Shape;327;p68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21"/>
          <p:cNvSpPr txBox="1"/>
          <p:nvPr>
            <p:ph type="ctrTitle"/>
          </p:nvPr>
        </p:nvSpPr>
        <p:spPr>
          <a:xfrm>
            <a:off x="685800" y="2130429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6" name="Google Shape;336;p21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420"/>
              </a:spcBef>
              <a:spcAft>
                <a:spcPts val="0"/>
              </a:spcAft>
              <a:buClr>
                <a:srgbClr val="888888"/>
              </a:buClr>
              <a:buSzPts val="21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37" name="Google Shape;337;p21"/>
          <p:cNvSpPr txBox="1"/>
          <p:nvPr>
            <p:ph idx="10" type="dt"/>
          </p:nvPr>
        </p:nvSpPr>
        <p:spPr>
          <a:xfrm>
            <a:off x="457200" y="6356354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8" name="Google Shape;338;p21"/>
          <p:cNvSpPr txBox="1"/>
          <p:nvPr>
            <p:ph idx="11" type="ftr"/>
          </p:nvPr>
        </p:nvSpPr>
        <p:spPr>
          <a:xfrm>
            <a:off x="3124200" y="6356354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9" name="Google Shape;339;p21"/>
          <p:cNvSpPr txBox="1"/>
          <p:nvPr>
            <p:ph idx="12" type="sldNum"/>
          </p:nvPr>
        </p:nvSpPr>
        <p:spPr>
          <a:xfrm>
            <a:off x="6553200" y="6356354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6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2" name="Google Shape;342;p69"/>
          <p:cNvSpPr txBox="1"/>
          <p:nvPr>
            <p:ph idx="1" type="body"/>
          </p:nvPr>
        </p:nvSpPr>
        <p:spPr>
          <a:xfrm>
            <a:off x="457200" y="1600204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43" name="Google Shape;343;p69"/>
          <p:cNvSpPr txBox="1"/>
          <p:nvPr>
            <p:ph idx="10" type="dt"/>
          </p:nvPr>
        </p:nvSpPr>
        <p:spPr>
          <a:xfrm>
            <a:off x="457200" y="6356354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4" name="Google Shape;344;p69"/>
          <p:cNvSpPr txBox="1"/>
          <p:nvPr>
            <p:ph idx="11" type="ftr"/>
          </p:nvPr>
        </p:nvSpPr>
        <p:spPr>
          <a:xfrm>
            <a:off x="3124200" y="6356354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5" name="Google Shape;345;p69"/>
          <p:cNvSpPr txBox="1"/>
          <p:nvPr>
            <p:ph idx="12" type="sldNum"/>
          </p:nvPr>
        </p:nvSpPr>
        <p:spPr>
          <a:xfrm>
            <a:off x="6553200" y="6356354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70"/>
          <p:cNvSpPr txBox="1"/>
          <p:nvPr>
            <p:ph type="title"/>
          </p:nvPr>
        </p:nvSpPr>
        <p:spPr>
          <a:xfrm>
            <a:off x="722313" y="4406904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sz="3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8" name="Google Shape;348;p70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270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35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24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10"/>
              </a:spcBef>
              <a:spcAft>
                <a:spcPts val="0"/>
              </a:spcAft>
              <a:buClr>
                <a:srgbClr val="888888"/>
              </a:buClr>
              <a:buSzPts val="1050"/>
              <a:buNone/>
              <a:defRPr sz="105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10"/>
              </a:spcBef>
              <a:spcAft>
                <a:spcPts val="0"/>
              </a:spcAft>
              <a:buClr>
                <a:srgbClr val="888888"/>
              </a:buClr>
              <a:buSzPts val="1050"/>
              <a:buNone/>
              <a:defRPr sz="105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10"/>
              </a:spcBef>
              <a:spcAft>
                <a:spcPts val="0"/>
              </a:spcAft>
              <a:buClr>
                <a:srgbClr val="888888"/>
              </a:buClr>
              <a:buSzPts val="1050"/>
              <a:buNone/>
              <a:defRPr sz="105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10"/>
              </a:spcBef>
              <a:spcAft>
                <a:spcPts val="0"/>
              </a:spcAft>
              <a:buClr>
                <a:srgbClr val="888888"/>
              </a:buClr>
              <a:buSzPts val="1050"/>
              <a:buNone/>
              <a:defRPr sz="105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10"/>
              </a:spcBef>
              <a:spcAft>
                <a:spcPts val="0"/>
              </a:spcAft>
              <a:buClr>
                <a:srgbClr val="888888"/>
              </a:buClr>
              <a:buSzPts val="1050"/>
              <a:buNone/>
              <a:defRPr sz="105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10"/>
              </a:spcBef>
              <a:spcAft>
                <a:spcPts val="0"/>
              </a:spcAft>
              <a:buClr>
                <a:srgbClr val="888888"/>
              </a:buClr>
              <a:buSzPts val="1050"/>
              <a:buNone/>
              <a:defRPr sz="105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49" name="Google Shape;349;p70"/>
          <p:cNvSpPr txBox="1"/>
          <p:nvPr>
            <p:ph idx="10" type="dt"/>
          </p:nvPr>
        </p:nvSpPr>
        <p:spPr>
          <a:xfrm>
            <a:off x="457200" y="6356354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0" name="Google Shape;350;p70"/>
          <p:cNvSpPr txBox="1"/>
          <p:nvPr>
            <p:ph idx="11" type="ftr"/>
          </p:nvPr>
        </p:nvSpPr>
        <p:spPr>
          <a:xfrm>
            <a:off x="3124200" y="6356354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1" name="Google Shape;351;p70"/>
          <p:cNvSpPr txBox="1"/>
          <p:nvPr>
            <p:ph idx="12" type="sldNum"/>
          </p:nvPr>
        </p:nvSpPr>
        <p:spPr>
          <a:xfrm>
            <a:off x="6553200" y="6356354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7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4" name="Google Shape;354;p71"/>
          <p:cNvSpPr txBox="1"/>
          <p:nvPr>
            <p:ph idx="1" type="body"/>
          </p:nvPr>
        </p:nvSpPr>
        <p:spPr>
          <a:xfrm>
            <a:off x="457200" y="1600204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61950" lvl="0" marL="45720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2pPr>
            <a:lvl3pPr indent="-323850" lvl="2" marL="1371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3pPr>
            <a:lvl4pPr indent="-314325" lvl="3" marL="1828800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–"/>
              <a:defRPr sz="1350"/>
            </a:lvl4pPr>
            <a:lvl5pPr indent="-314325" lvl="4" marL="2286000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»"/>
              <a:defRPr sz="1350"/>
            </a:lvl5pPr>
            <a:lvl6pPr indent="-314325" lvl="5" marL="2743200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/>
            </a:lvl6pPr>
            <a:lvl7pPr indent="-314325" lvl="6" marL="3200400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/>
            </a:lvl7pPr>
            <a:lvl8pPr indent="-314325" lvl="7" marL="3657600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/>
            </a:lvl8pPr>
            <a:lvl9pPr indent="-314325" lvl="8" marL="4114800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/>
            </a:lvl9pPr>
          </a:lstStyle>
          <a:p/>
        </p:txBody>
      </p:sp>
      <p:sp>
        <p:nvSpPr>
          <p:cNvPr id="355" name="Google Shape;355;p71"/>
          <p:cNvSpPr txBox="1"/>
          <p:nvPr>
            <p:ph idx="2" type="body"/>
          </p:nvPr>
        </p:nvSpPr>
        <p:spPr>
          <a:xfrm>
            <a:off x="4648200" y="1600204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61950" lvl="0" marL="45720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2pPr>
            <a:lvl3pPr indent="-323850" lvl="2" marL="1371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3pPr>
            <a:lvl4pPr indent="-314325" lvl="3" marL="1828800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–"/>
              <a:defRPr sz="1350"/>
            </a:lvl4pPr>
            <a:lvl5pPr indent="-314325" lvl="4" marL="2286000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»"/>
              <a:defRPr sz="1350"/>
            </a:lvl5pPr>
            <a:lvl6pPr indent="-314325" lvl="5" marL="2743200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/>
            </a:lvl6pPr>
            <a:lvl7pPr indent="-314325" lvl="6" marL="3200400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/>
            </a:lvl7pPr>
            <a:lvl8pPr indent="-314325" lvl="7" marL="3657600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/>
            </a:lvl8pPr>
            <a:lvl9pPr indent="-314325" lvl="8" marL="4114800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/>
            </a:lvl9pPr>
          </a:lstStyle>
          <a:p/>
        </p:txBody>
      </p:sp>
      <p:sp>
        <p:nvSpPr>
          <p:cNvPr id="356" name="Google Shape;356;p71"/>
          <p:cNvSpPr txBox="1"/>
          <p:nvPr>
            <p:ph idx="10" type="dt"/>
          </p:nvPr>
        </p:nvSpPr>
        <p:spPr>
          <a:xfrm>
            <a:off x="457200" y="6356354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7" name="Google Shape;357;p71"/>
          <p:cNvSpPr txBox="1"/>
          <p:nvPr>
            <p:ph idx="11" type="ftr"/>
          </p:nvPr>
        </p:nvSpPr>
        <p:spPr>
          <a:xfrm>
            <a:off x="3124200" y="6356354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8" name="Google Shape;358;p71"/>
          <p:cNvSpPr txBox="1"/>
          <p:nvPr>
            <p:ph idx="12" type="sldNum"/>
          </p:nvPr>
        </p:nvSpPr>
        <p:spPr>
          <a:xfrm>
            <a:off x="6553200" y="6356354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7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1" name="Google Shape;361;p72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b="1" sz="1350"/>
            </a:lvl3pPr>
            <a:lvl4pPr indent="-228600" lvl="3" marL="1828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362" name="Google Shape;362;p72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1pPr>
            <a:lvl2pPr indent="-323850" lvl="1" marL="914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–"/>
              <a:defRPr sz="1500"/>
            </a:lvl2pPr>
            <a:lvl3pPr indent="-314325" lvl="2" marL="1371600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/>
            </a:lvl3pPr>
            <a:lvl4pPr indent="-304800" lvl="3" marL="1828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4pPr>
            <a:lvl5pPr indent="-304800" lvl="4" marL="22860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»"/>
              <a:defRPr sz="1200"/>
            </a:lvl5pPr>
            <a:lvl6pPr indent="-304800" lvl="5" marL="27432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6pPr>
            <a:lvl7pPr indent="-304800" lvl="6" marL="3200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7pPr>
            <a:lvl8pPr indent="-304800" lvl="7" marL="3657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8pPr>
            <a:lvl9pPr indent="-304800" lvl="8" marL="411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9pPr>
          </a:lstStyle>
          <a:p/>
        </p:txBody>
      </p:sp>
      <p:sp>
        <p:nvSpPr>
          <p:cNvPr id="363" name="Google Shape;363;p72"/>
          <p:cNvSpPr txBox="1"/>
          <p:nvPr>
            <p:ph idx="3" type="body"/>
          </p:nvPr>
        </p:nvSpPr>
        <p:spPr>
          <a:xfrm>
            <a:off x="4645027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b="1" sz="1350"/>
            </a:lvl3pPr>
            <a:lvl4pPr indent="-228600" lvl="3" marL="1828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364" name="Google Shape;364;p72"/>
          <p:cNvSpPr txBox="1"/>
          <p:nvPr>
            <p:ph idx="4" type="body"/>
          </p:nvPr>
        </p:nvSpPr>
        <p:spPr>
          <a:xfrm>
            <a:off x="4645027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1pPr>
            <a:lvl2pPr indent="-323850" lvl="1" marL="914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–"/>
              <a:defRPr sz="1500"/>
            </a:lvl2pPr>
            <a:lvl3pPr indent="-314325" lvl="2" marL="1371600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/>
            </a:lvl3pPr>
            <a:lvl4pPr indent="-304800" lvl="3" marL="1828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4pPr>
            <a:lvl5pPr indent="-304800" lvl="4" marL="22860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»"/>
              <a:defRPr sz="1200"/>
            </a:lvl5pPr>
            <a:lvl6pPr indent="-304800" lvl="5" marL="27432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6pPr>
            <a:lvl7pPr indent="-304800" lvl="6" marL="3200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7pPr>
            <a:lvl8pPr indent="-304800" lvl="7" marL="3657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8pPr>
            <a:lvl9pPr indent="-304800" lvl="8" marL="411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9pPr>
          </a:lstStyle>
          <a:p/>
        </p:txBody>
      </p:sp>
      <p:sp>
        <p:nvSpPr>
          <p:cNvPr id="365" name="Google Shape;365;p72"/>
          <p:cNvSpPr txBox="1"/>
          <p:nvPr>
            <p:ph idx="10" type="dt"/>
          </p:nvPr>
        </p:nvSpPr>
        <p:spPr>
          <a:xfrm>
            <a:off x="457200" y="6356354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6" name="Google Shape;366;p72"/>
          <p:cNvSpPr txBox="1"/>
          <p:nvPr>
            <p:ph idx="11" type="ftr"/>
          </p:nvPr>
        </p:nvSpPr>
        <p:spPr>
          <a:xfrm>
            <a:off x="3124200" y="6356354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7" name="Google Shape;367;p72"/>
          <p:cNvSpPr txBox="1"/>
          <p:nvPr>
            <p:ph idx="12" type="sldNum"/>
          </p:nvPr>
        </p:nvSpPr>
        <p:spPr>
          <a:xfrm>
            <a:off x="6553200" y="6356354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7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0" name="Google Shape;370;p73"/>
          <p:cNvSpPr txBox="1"/>
          <p:nvPr>
            <p:ph idx="10" type="dt"/>
          </p:nvPr>
        </p:nvSpPr>
        <p:spPr>
          <a:xfrm>
            <a:off x="457200" y="6356354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1" name="Google Shape;371;p73"/>
          <p:cNvSpPr txBox="1"/>
          <p:nvPr>
            <p:ph idx="11" type="ftr"/>
          </p:nvPr>
        </p:nvSpPr>
        <p:spPr>
          <a:xfrm>
            <a:off x="3124200" y="6356354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2" name="Google Shape;372;p73"/>
          <p:cNvSpPr txBox="1"/>
          <p:nvPr>
            <p:ph idx="12" type="sldNum"/>
          </p:nvPr>
        </p:nvSpPr>
        <p:spPr>
          <a:xfrm>
            <a:off x="6553200" y="6356354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74"/>
          <p:cNvSpPr txBox="1"/>
          <p:nvPr>
            <p:ph idx="10" type="dt"/>
          </p:nvPr>
        </p:nvSpPr>
        <p:spPr>
          <a:xfrm>
            <a:off x="457200" y="6356354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5" name="Google Shape;375;p74"/>
          <p:cNvSpPr txBox="1"/>
          <p:nvPr>
            <p:ph idx="11" type="ftr"/>
          </p:nvPr>
        </p:nvSpPr>
        <p:spPr>
          <a:xfrm>
            <a:off x="3124200" y="6356354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6" name="Google Shape;376;p74"/>
          <p:cNvSpPr txBox="1"/>
          <p:nvPr>
            <p:ph idx="12" type="sldNum"/>
          </p:nvPr>
        </p:nvSpPr>
        <p:spPr>
          <a:xfrm>
            <a:off x="6553200" y="6356354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75"/>
          <p:cNvSpPr txBox="1"/>
          <p:nvPr>
            <p:ph type="title"/>
          </p:nvPr>
        </p:nvSpPr>
        <p:spPr>
          <a:xfrm>
            <a:off x="457202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sz="15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9" name="Google Shape;379;p75"/>
          <p:cNvSpPr txBox="1"/>
          <p:nvPr>
            <p:ph idx="1" type="body"/>
          </p:nvPr>
        </p:nvSpPr>
        <p:spPr>
          <a:xfrm>
            <a:off x="3575050" y="273054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61950" lvl="1" marL="91440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Char char="–"/>
              <a:defRPr sz="21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23850" lvl="3" marL="1828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–"/>
              <a:defRPr sz="1500"/>
            </a:lvl4pPr>
            <a:lvl5pPr indent="-323850" lvl="4" marL="22860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»"/>
              <a:defRPr sz="1500"/>
            </a:lvl5pPr>
            <a:lvl6pPr indent="-323850" lvl="5" marL="2743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380" name="Google Shape;380;p75"/>
          <p:cNvSpPr txBox="1"/>
          <p:nvPr>
            <p:ph idx="2" type="body"/>
          </p:nvPr>
        </p:nvSpPr>
        <p:spPr>
          <a:xfrm>
            <a:off x="457202" y="1435103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1pPr>
            <a:lvl2pPr indent="-228600" lvl="1" marL="914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algn="l">
              <a:spcBef>
                <a:spcPts val="150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3pPr>
            <a:lvl4pPr indent="-228600" lvl="3" marL="1828800" algn="l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675"/>
              <a:buNone/>
              <a:defRPr sz="675"/>
            </a:lvl4pPr>
            <a:lvl5pPr indent="-228600" lvl="4" marL="2286000" algn="l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675"/>
              <a:buNone/>
              <a:defRPr sz="675"/>
            </a:lvl5pPr>
            <a:lvl6pPr indent="-228600" lvl="5" marL="2743200" algn="l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675"/>
              <a:buNone/>
              <a:defRPr sz="675"/>
            </a:lvl6pPr>
            <a:lvl7pPr indent="-228600" lvl="6" marL="3200400" algn="l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675"/>
              <a:buNone/>
              <a:defRPr sz="675"/>
            </a:lvl7pPr>
            <a:lvl8pPr indent="-228600" lvl="7" marL="3657600" algn="l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675"/>
              <a:buNone/>
              <a:defRPr sz="675"/>
            </a:lvl8pPr>
            <a:lvl9pPr indent="-228600" lvl="8" marL="4114800" algn="l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675"/>
              <a:buNone/>
              <a:defRPr sz="675"/>
            </a:lvl9pPr>
          </a:lstStyle>
          <a:p/>
        </p:txBody>
      </p:sp>
      <p:sp>
        <p:nvSpPr>
          <p:cNvPr id="381" name="Google Shape;381;p75"/>
          <p:cNvSpPr txBox="1"/>
          <p:nvPr>
            <p:ph idx="10" type="dt"/>
          </p:nvPr>
        </p:nvSpPr>
        <p:spPr>
          <a:xfrm>
            <a:off x="457200" y="6356354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2" name="Google Shape;382;p75"/>
          <p:cNvSpPr txBox="1"/>
          <p:nvPr>
            <p:ph idx="11" type="ftr"/>
          </p:nvPr>
        </p:nvSpPr>
        <p:spPr>
          <a:xfrm>
            <a:off x="3124200" y="6356354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3" name="Google Shape;383;p75"/>
          <p:cNvSpPr txBox="1"/>
          <p:nvPr>
            <p:ph idx="12" type="sldNum"/>
          </p:nvPr>
        </p:nvSpPr>
        <p:spPr>
          <a:xfrm>
            <a:off x="6553200" y="6356354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76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sz="15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6" name="Google Shape;386;p76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7" name="Google Shape;387;p76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1pPr>
            <a:lvl2pPr indent="-228600" lvl="1" marL="914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algn="l">
              <a:spcBef>
                <a:spcPts val="150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3pPr>
            <a:lvl4pPr indent="-228600" lvl="3" marL="1828800" algn="l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675"/>
              <a:buNone/>
              <a:defRPr sz="675"/>
            </a:lvl4pPr>
            <a:lvl5pPr indent="-228600" lvl="4" marL="2286000" algn="l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675"/>
              <a:buNone/>
              <a:defRPr sz="675"/>
            </a:lvl5pPr>
            <a:lvl6pPr indent="-228600" lvl="5" marL="2743200" algn="l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675"/>
              <a:buNone/>
              <a:defRPr sz="675"/>
            </a:lvl6pPr>
            <a:lvl7pPr indent="-228600" lvl="6" marL="3200400" algn="l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675"/>
              <a:buNone/>
              <a:defRPr sz="675"/>
            </a:lvl7pPr>
            <a:lvl8pPr indent="-228600" lvl="7" marL="3657600" algn="l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675"/>
              <a:buNone/>
              <a:defRPr sz="675"/>
            </a:lvl8pPr>
            <a:lvl9pPr indent="-228600" lvl="8" marL="4114800" algn="l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675"/>
              <a:buNone/>
              <a:defRPr sz="675"/>
            </a:lvl9pPr>
          </a:lstStyle>
          <a:p/>
        </p:txBody>
      </p:sp>
      <p:sp>
        <p:nvSpPr>
          <p:cNvPr id="388" name="Google Shape;388;p76"/>
          <p:cNvSpPr txBox="1"/>
          <p:nvPr>
            <p:ph idx="10" type="dt"/>
          </p:nvPr>
        </p:nvSpPr>
        <p:spPr>
          <a:xfrm>
            <a:off x="457200" y="6356354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9" name="Google Shape;389;p76"/>
          <p:cNvSpPr txBox="1"/>
          <p:nvPr>
            <p:ph idx="11" type="ftr"/>
          </p:nvPr>
        </p:nvSpPr>
        <p:spPr>
          <a:xfrm>
            <a:off x="3124200" y="6356354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0" name="Google Shape;390;p76"/>
          <p:cNvSpPr txBox="1"/>
          <p:nvPr>
            <p:ph idx="12" type="sldNum"/>
          </p:nvPr>
        </p:nvSpPr>
        <p:spPr>
          <a:xfrm>
            <a:off x="6553200" y="6356354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8"/>
          <p:cNvSpPr txBox="1"/>
          <p:nvPr>
            <p:ph type="title"/>
          </p:nvPr>
        </p:nvSpPr>
        <p:spPr>
          <a:xfrm>
            <a:off x="311700" y="593367"/>
            <a:ext cx="8520525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42" name="Google Shape;42;p38"/>
          <p:cNvSpPr txBox="1"/>
          <p:nvPr>
            <p:ph idx="12" type="sldNum"/>
          </p:nvPr>
        </p:nvSpPr>
        <p:spPr>
          <a:xfrm>
            <a:off x="8490250" y="6241346"/>
            <a:ext cx="548775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7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3" name="Google Shape;393;p77"/>
          <p:cNvSpPr txBox="1"/>
          <p:nvPr>
            <p:ph idx="1" type="body"/>
          </p:nvPr>
        </p:nvSpPr>
        <p:spPr>
          <a:xfrm rot="5400000">
            <a:off x="2309018" y="-251615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94" name="Google Shape;394;p77"/>
          <p:cNvSpPr txBox="1"/>
          <p:nvPr>
            <p:ph idx="10" type="dt"/>
          </p:nvPr>
        </p:nvSpPr>
        <p:spPr>
          <a:xfrm>
            <a:off x="457200" y="6356354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5" name="Google Shape;395;p77"/>
          <p:cNvSpPr txBox="1"/>
          <p:nvPr>
            <p:ph idx="11" type="ftr"/>
          </p:nvPr>
        </p:nvSpPr>
        <p:spPr>
          <a:xfrm>
            <a:off x="3124200" y="6356354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6" name="Google Shape;396;p77"/>
          <p:cNvSpPr txBox="1"/>
          <p:nvPr>
            <p:ph idx="12" type="sldNum"/>
          </p:nvPr>
        </p:nvSpPr>
        <p:spPr>
          <a:xfrm>
            <a:off x="6553200" y="6356354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78"/>
          <p:cNvSpPr txBox="1"/>
          <p:nvPr>
            <p:ph type="title"/>
          </p:nvPr>
        </p:nvSpPr>
        <p:spPr>
          <a:xfrm rot="5400000">
            <a:off x="4732337" y="2171705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9" name="Google Shape;399;p78"/>
          <p:cNvSpPr txBox="1"/>
          <p:nvPr>
            <p:ph idx="1" type="body"/>
          </p:nvPr>
        </p:nvSpPr>
        <p:spPr>
          <a:xfrm rot="5400000">
            <a:off x="541338" y="190505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0" name="Google Shape;400;p78"/>
          <p:cNvSpPr txBox="1"/>
          <p:nvPr>
            <p:ph idx="10" type="dt"/>
          </p:nvPr>
        </p:nvSpPr>
        <p:spPr>
          <a:xfrm>
            <a:off x="457200" y="6356354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1" name="Google Shape;401;p78"/>
          <p:cNvSpPr txBox="1"/>
          <p:nvPr>
            <p:ph idx="11" type="ftr"/>
          </p:nvPr>
        </p:nvSpPr>
        <p:spPr>
          <a:xfrm>
            <a:off x="3124200" y="6356354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2" name="Google Shape;402;p78"/>
          <p:cNvSpPr txBox="1"/>
          <p:nvPr>
            <p:ph idx="12" type="sldNum"/>
          </p:nvPr>
        </p:nvSpPr>
        <p:spPr>
          <a:xfrm>
            <a:off x="6553200" y="6356354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23"/>
          <p:cNvSpPr txBox="1"/>
          <p:nvPr>
            <p:ph type="ctrTitle"/>
          </p:nvPr>
        </p:nvSpPr>
        <p:spPr>
          <a:xfrm>
            <a:off x="311708" y="992767"/>
            <a:ext cx="8520600" cy="2736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409" name="Google Shape;409;p23"/>
          <p:cNvSpPr txBox="1"/>
          <p:nvPr>
            <p:ph idx="1" type="subTitle"/>
          </p:nvPr>
        </p:nvSpPr>
        <p:spPr>
          <a:xfrm>
            <a:off x="311700" y="3778833"/>
            <a:ext cx="85206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10" name="Google Shape;410;p23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algn="l">
              <a:spcBef>
                <a:spcPts val="0"/>
              </a:spcBef>
              <a:buClr>
                <a:schemeClr val="dk1"/>
              </a:buClr>
              <a:buSzPts val="1800"/>
              <a:buFont typeface="Arial"/>
              <a:buNone/>
              <a:defRPr/>
            </a:lvl1pPr>
            <a:lvl2pPr indent="0" lvl="1" marL="0" algn="l">
              <a:spcBef>
                <a:spcPts val="0"/>
              </a:spcBef>
              <a:buClr>
                <a:schemeClr val="dk1"/>
              </a:buClr>
              <a:buSzPts val="1800"/>
              <a:buFont typeface="Arial"/>
              <a:buNone/>
              <a:defRPr/>
            </a:lvl2pPr>
            <a:lvl3pPr indent="0" lvl="2" marL="0" algn="l">
              <a:spcBef>
                <a:spcPts val="0"/>
              </a:spcBef>
              <a:buClr>
                <a:schemeClr val="dk1"/>
              </a:buClr>
              <a:buSzPts val="1800"/>
              <a:buFont typeface="Arial"/>
              <a:buNone/>
              <a:defRPr/>
            </a:lvl3pPr>
            <a:lvl4pPr indent="0" lvl="3" marL="0" algn="l">
              <a:spcBef>
                <a:spcPts val="0"/>
              </a:spcBef>
              <a:buClr>
                <a:schemeClr val="dk1"/>
              </a:buClr>
              <a:buSzPts val="1800"/>
              <a:buFont typeface="Arial"/>
              <a:buNone/>
              <a:defRPr/>
            </a:lvl4pPr>
            <a:lvl5pPr indent="0" lvl="4" marL="0" algn="l">
              <a:spcBef>
                <a:spcPts val="0"/>
              </a:spcBef>
              <a:buClr>
                <a:schemeClr val="dk1"/>
              </a:buClr>
              <a:buSzPts val="1800"/>
              <a:buFont typeface="Arial"/>
              <a:buNone/>
              <a:defRPr/>
            </a:lvl5pPr>
            <a:lvl6pPr indent="0" lvl="5" marL="0" algn="l">
              <a:spcBef>
                <a:spcPts val="0"/>
              </a:spcBef>
              <a:buClr>
                <a:schemeClr val="dk1"/>
              </a:buClr>
              <a:buSzPts val="1800"/>
              <a:buFont typeface="Arial"/>
              <a:buNone/>
              <a:defRPr/>
            </a:lvl6pPr>
            <a:lvl7pPr indent="0" lvl="6" marL="0" algn="l">
              <a:spcBef>
                <a:spcPts val="0"/>
              </a:spcBef>
              <a:buClr>
                <a:schemeClr val="dk1"/>
              </a:buClr>
              <a:buSzPts val="1800"/>
              <a:buFont typeface="Arial"/>
              <a:buNone/>
              <a:defRPr/>
            </a:lvl7pPr>
            <a:lvl8pPr indent="0" lvl="7" marL="0" algn="l">
              <a:spcBef>
                <a:spcPts val="0"/>
              </a:spcBef>
              <a:buClr>
                <a:schemeClr val="dk1"/>
              </a:buClr>
              <a:buSzPts val="1800"/>
              <a:buFont typeface="Arial"/>
              <a:buNone/>
              <a:defRPr/>
            </a:lvl8pPr>
            <a:lvl9pPr indent="0" lvl="8" marL="0" algn="l">
              <a:spcBef>
                <a:spcPts val="0"/>
              </a:spcBef>
              <a:buClr>
                <a:schemeClr val="dk1"/>
              </a:buClr>
              <a:buSzPts val="1800"/>
              <a:buFont typeface="Arial"/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79"/>
          <p:cNvSpPr txBox="1"/>
          <p:nvPr>
            <p:ph type="title"/>
          </p:nvPr>
        </p:nvSpPr>
        <p:spPr>
          <a:xfrm>
            <a:off x="311700" y="2867800"/>
            <a:ext cx="8520600" cy="112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13" name="Google Shape;413;p79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algn="l">
              <a:spcBef>
                <a:spcPts val="0"/>
              </a:spcBef>
              <a:buClr>
                <a:schemeClr val="dk1"/>
              </a:buClr>
              <a:buSzPts val="1800"/>
              <a:buFont typeface="Arial"/>
              <a:buNone/>
              <a:defRPr/>
            </a:lvl1pPr>
            <a:lvl2pPr indent="0" lvl="1" marL="0" algn="l">
              <a:spcBef>
                <a:spcPts val="0"/>
              </a:spcBef>
              <a:buClr>
                <a:schemeClr val="dk1"/>
              </a:buClr>
              <a:buSzPts val="1800"/>
              <a:buFont typeface="Arial"/>
              <a:buNone/>
              <a:defRPr/>
            </a:lvl2pPr>
            <a:lvl3pPr indent="0" lvl="2" marL="0" algn="l">
              <a:spcBef>
                <a:spcPts val="0"/>
              </a:spcBef>
              <a:buClr>
                <a:schemeClr val="dk1"/>
              </a:buClr>
              <a:buSzPts val="1800"/>
              <a:buFont typeface="Arial"/>
              <a:buNone/>
              <a:defRPr/>
            </a:lvl3pPr>
            <a:lvl4pPr indent="0" lvl="3" marL="0" algn="l">
              <a:spcBef>
                <a:spcPts val="0"/>
              </a:spcBef>
              <a:buClr>
                <a:schemeClr val="dk1"/>
              </a:buClr>
              <a:buSzPts val="1800"/>
              <a:buFont typeface="Arial"/>
              <a:buNone/>
              <a:defRPr/>
            </a:lvl4pPr>
            <a:lvl5pPr indent="0" lvl="4" marL="0" algn="l">
              <a:spcBef>
                <a:spcPts val="0"/>
              </a:spcBef>
              <a:buClr>
                <a:schemeClr val="dk1"/>
              </a:buClr>
              <a:buSzPts val="1800"/>
              <a:buFont typeface="Arial"/>
              <a:buNone/>
              <a:defRPr/>
            </a:lvl5pPr>
            <a:lvl6pPr indent="0" lvl="5" marL="0" algn="l">
              <a:spcBef>
                <a:spcPts val="0"/>
              </a:spcBef>
              <a:buClr>
                <a:schemeClr val="dk1"/>
              </a:buClr>
              <a:buSzPts val="1800"/>
              <a:buFont typeface="Arial"/>
              <a:buNone/>
              <a:defRPr/>
            </a:lvl6pPr>
            <a:lvl7pPr indent="0" lvl="6" marL="0" algn="l">
              <a:spcBef>
                <a:spcPts val="0"/>
              </a:spcBef>
              <a:buClr>
                <a:schemeClr val="dk1"/>
              </a:buClr>
              <a:buSzPts val="1800"/>
              <a:buFont typeface="Arial"/>
              <a:buNone/>
              <a:defRPr/>
            </a:lvl7pPr>
            <a:lvl8pPr indent="0" lvl="7" marL="0" algn="l">
              <a:spcBef>
                <a:spcPts val="0"/>
              </a:spcBef>
              <a:buClr>
                <a:schemeClr val="dk1"/>
              </a:buClr>
              <a:buSzPts val="1800"/>
              <a:buFont typeface="Arial"/>
              <a:buNone/>
              <a:defRPr/>
            </a:lvl8pPr>
            <a:lvl9pPr indent="0" lvl="8" marL="0" algn="l">
              <a:spcBef>
                <a:spcPts val="0"/>
              </a:spcBef>
              <a:buClr>
                <a:schemeClr val="dk1"/>
              </a:buClr>
              <a:buSzPts val="1800"/>
              <a:buFont typeface="Arial"/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80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16" name="Google Shape;416;p80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17" name="Google Shape;417;p80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algn="l">
              <a:spcBef>
                <a:spcPts val="0"/>
              </a:spcBef>
              <a:buClr>
                <a:schemeClr val="dk1"/>
              </a:buClr>
              <a:buSzPts val="1800"/>
              <a:buFont typeface="Arial"/>
              <a:buNone/>
              <a:defRPr/>
            </a:lvl1pPr>
            <a:lvl2pPr indent="0" lvl="1" marL="0" algn="l">
              <a:spcBef>
                <a:spcPts val="0"/>
              </a:spcBef>
              <a:buClr>
                <a:schemeClr val="dk1"/>
              </a:buClr>
              <a:buSzPts val="1800"/>
              <a:buFont typeface="Arial"/>
              <a:buNone/>
              <a:defRPr/>
            </a:lvl2pPr>
            <a:lvl3pPr indent="0" lvl="2" marL="0" algn="l">
              <a:spcBef>
                <a:spcPts val="0"/>
              </a:spcBef>
              <a:buClr>
                <a:schemeClr val="dk1"/>
              </a:buClr>
              <a:buSzPts val="1800"/>
              <a:buFont typeface="Arial"/>
              <a:buNone/>
              <a:defRPr/>
            </a:lvl3pPr>
            <a:lvl4pPr indent="0" lvl="3" marL="0" algn="l">
              <a:spcBef>
                <a:spcPts val="0"/>
              </a:spcBef>
              <a:buClr>
                <a:schemeClr val="dk1"/>
              </a:buClr>
              <a:buSzPts val="1800"/>
              <a:buFont typeface="Arial"/>
              <a:buNone/>
              <a:defRPr/>
            </a:lvl4pPr>
            <a:lvl5pPr indent="0" lvl="4" marL="0" algn="l">
              <a:spcBef>
                <a:spcPts val="0"/>
              </a:spcBef>
              <a:buClr>
                <a:schemeClr val="dk1"/>
              </a:buClr>
              <a:buSzPts val="1800"/>
              <a:buFont typeface="Arial"/>
              <a:buNone/>
              <a:defRPr/>
            </a:lvl5pPr>
            <a:lvl6pPr indent="0" lvl="5" marL="0" algn="l">
              <a:spcBef>
                <a:spcPts val="0"/>
              </a:spcBef>
              <a:buClr>
                <a:schemeClr val="dk1"/>
              </a:buClr>
              <a:buSzPts val="1800"/>
              <a:buFont typeface="Arial"/>
              <a:buNone/>
              <a:defRPr/>
            </a:lvl6pPr>
            <a:lvl7pPr indent="0" lvl="6" marL="0" algn="l">
              <a:spcBef>
                <a:spcPts val="0"/>
              </a:spcBef>
              <a:buClr>
                <a:schemeClr val="dk1"/>
              </a:buClr>
              <a:buSzPts val="1800"/>
              <a:buFont typeface="Arial"/>
              <a:buNone/>
              <a:defRPr/>
            </a:lvl7pPr>
            <a:lvl8pPr indent="0" lvl="7" marL="0" algn="l">
              <a:spcBef>
                <a:spcPts val="0"/>
              </a:spcBef>
              <a:buClr>
                <a:schemeClr val="dk1"/>
              </a:buClr>
              <a:buSzPts val="1800"/>
              <a:buFont typeface="Arial"/>
              <a:buNone/>
              <a:defRPr/>
            </a:lvl8pPr>
            <a:lvl9pPr indent="0" lvl="8" marL="0" algn="l">
              <a:spcBef>
                <a:spcPts val="0"/>
              </a:spcBef>
              <a:buClr>
                <a:schemeClr val="dk1"/>
              </a:buClr>
              <a:buSzPts val="1800"/>
              <a:buFont typeface="Arial"/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81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20" name="Google Shape;420;p81"/>
          <p:cNvSpPr txBox="1"/>
          <p:nvPr>
            <p:ph idx="1" type="body"/>
          </p:nvPr>
        </p:nvSpPr>
        <p:spPr>
          <a:xfrm>
            <a:off x="311700" y="1536633"/>
            <a:ext cx="39999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1" name="Google Shape;421;p81"/>
          <p:cNvSpPr txBox="1"/>
          <p:nvPr>
            <p:ph idx="2" type="body"/>
          </p:nvPr>
        </p:nvSpPr>
        <p:spPr>
          <a:xfrm>
            <a:off x="4832400" y="1536633"/>
            <a:ext cx="39999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2" name="Google Shape;422;p81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algn="l">
              <a:spcBef>
                <a:spcPts val="0"/>
              </a:spcBef>
              <a:buClr>
                <a:schemeClr val="dk1"/>
              </a:buClr>
              <a:buSzPts val="1800"/>
              <a:buFont typeface="Arial"/>
              <a:buNone/>
              <a:defRPr/>
            </a:lvl1pPr>
            <a:lvl2pPr indent="0" lvl="1" marL="0" algn="l">
              <a:spcBef>
                <a:spcPts val="0"/>
              </a:spcBef>
              <a:buClr>
                <a:schemeClr val="dk1"/>
              </a:buClr>
              <a:buSzPts val="1800"/>
              <a:buFont typeface="Arial"/>
              <a:buNone/>
              <a:defRPr/>
            </a:lvl2pPr>
            <a:lvl3pPr indent="0" lvl="2" marL="0" algn="l">
              <a:spcBef>
                <a:spcPts val="0"/>
              </a:spcBef>
              <a:buClr>
                <a:schemeClr val="dk1"/>
              </a:buClr>
              <a:buSzPts val="1800"/>
              <a:buFont typeface="Arial"/>
              <a:buNone/>
              <a:defRPr/>
            </a:lvl3pPr>
            <a:lvl4pPr indent="0" lvl="3" marL="0" algn="l">
              <a:spcBef>
                <a:spcPts val="0"/>
              </a:spcBef>
              <a:buClr>
                <a:schemeClr val="dk1"/>
              </a:buClr>
              <a:buSzPts val="1800"/>
              <a:buFont typeface="Arial"/>
              <a:buNone/>
              <a:defRPr/>
            </a:lvl4pPr>
            <a:lvl5pPr indent="0" lvl="4" marL="0" algn="l">
              <a:spcBef>
                <a:spcPts val="0"/>
              </a:spcBef>
              <a:buClr>
                <a:schemeClr val="dk1"/>
              </a:buClr>
              <a:buSzPts val="1800"/>
              <a:buFont typeface="Arial"/>
              <a:buNone/>
              <a:defRPr/>
            </a:lvl5pPr>
            <a:lvl6pPr indent="0" lvl="5" marL="0" algn="l">
              <a:spcBef>
                <a:spcPts val="0"/>
              </a:spcBef>
              <a:buClr>
                <a:schemeClr val="dk1"/>
              </a:buClr>
              <a:buSzPts val="1800"/>
              <a:buFont typeface="Arial"/>
              <a:buNone/>
              <a:defRPr/>
            </a:lvl6pPr>
            <a:lvl7pPr indent="0" lvl="6" marL="0" algn="l">
              <a:spcBef>
                <a:spcPts val="0"/>
              </a:spcBef>
              <a:buClr>
                <a:schemeClr val="dk1"/>
              </a:buClr>
              <a:buSzPts val="1800"/>
              <a:buFont typeface="Arial"/>
              <a:buNone/>
              <a:defRPr/>
            </a:lvl7pPr>
            <a:lvl8pPr indent="0" lvl="7" marL="0" algn="l">
              <a:spcBef>
                <a:spcPts val="0"/>
              </a:spcBef>
              <a:buClr>
                <a:schemeClr val="dk1"/>
              </a:buClr>
              <a:buSzPts val="1800"/>
              <a:buFont typeface="Arial"/>
              <a:buNone/>
              <a:defRPr/>
            </a:lvl8pPr>
            <a:lvl9pPr indent="0" lvl="8" marL="0" algn="l">
              <a:spcBef>
                <a:spcPts val="0"/>
              </a:spcBef>
              <a:buClr>
                <a:schemeClr val="dk1"/>
              </a:buClr>
              <a:buSzPts val="1800"/>
              <a:buFont typeface="Arial"/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82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25" name="Google Shape;425;p82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algn="l">
              <a:spcBef>
                <a:spcPts val="0"/>
              </a:spcBef>
              <a:buClr>
                <a:schemeClr val="dk1"/>
              </a:buClr>
              <a:buSzPts val="1800"/>
              <a:buFont typeface="Arial"/>
              <a:buNone/>
              <a:defRPr/>
            </a:lvl1pPr>
            <a:lvl2pPr indent="0" lvl="1" marL="0" algn="l">
              <a:spcBef>
                <a:spcPts val="0"/>
              </a:spcBef>
              <a:buClr>
                <a:schemeClr val="dk1"/>
              </a:buClr>
              <a:buSzPts val="1800"/>
              <a:buFont typeface="Arial"/>
              <a:buNone/>
              <a:defRPr/>
            </a:lvl2pPr>
            <a:lvl3pPr indent="0" lvl="2" marL="0" algn="l">
              <a:spcBef>
                <a:spcPts val="0"/>
              </a:spcBef>
              <a:buClr>
                <a:schemeClr val="dk1"/>
              </a:buClr>
              <a:buSzPts val="1800"/>
              <a:buFont typeface="Arial"/>
              <a:buNone/>
              <a:defRPr/>
            </a:lvl3pPr>
            <a:lvl4pPr indent="0" lvl="3" marL="0" algn="l">
              <a:spcBef>
                <a:spcPts val="0"/>
              </a:spcBef>
              <a:buClr>
                <a:schemeClr val="dk1"/>
              </a:buClr>
              <a:buSzPts val="1800"/>
              <a:buFont typeface="Arial"/>
              <a:buNone/>
              <a:defRPr/>
            </a:lvl4pPr>
            <a:lvl5pPr indent="0" lvl="4" marL="0" algn="l">
              <a:spcBef>
                <a:spcPts val="0"/>
              </a:spcBef>
              <a:buClr>
                <a:schemeClr val="dk1"/>
              </a:buClr>
              <a:buSzPts val="1800"/>
              <a:buFont typeface="Arial"/>
              <a:buNone/>
              <a:defRPr/>
            </a:lvl5pPr>
            <a:lvl6pPr indent="0" lvl="5" marL="0" algn="l">
              <a:spcBef>
                <a:spcPts val="0"/>
              </a:spcBef>
              <a:buClr>
                <a:schemeClr val="dk1"/>
              </a:buClr>
              <a:buSzPts val="1800"/>
              <a:buFont typeface="Arial"/>
              <a:buNone/>
              <a:defRPr/>
            </a:lvl6pPr>
            <a:lvl7pPr indent="0" lvl="6" marL="0" algn="l">
              <a:spcBef>
                <a:spcPts val="0"/>
              </a:spcBef>
              <a:buClr>
                <a:schemeClr val="dk1"/>
              </a:buClr>
              <a:buSzPts val="1800"/>
              <a:buFont typeface="Arial"/>
              <a:buNone/>
              <a:defRPr/>
            </a:lvl7pPr>
            <a:lvl8pPr indent="0" lvl="7" marL="0" algn="l">
              <a:spcBef>
                <a:spcPts val="0"/>
              </a:spcBef>
              <a:buClr>
                <a:schemeClr val="dk1"/>
              </a:buClr>
              <a:buSzPts val="1800"/>
              <a:buFont typeface="Arial"/>
              <a:buNone/>
              <a:defRPr/>
            </a:lvl8pPr>
            <a:lvl9pPr indent="0" lvl="8" marL="0" algn="l">
              <a:spcBef>
                <a:spcPts val="0"/>
              </a:spcBef>
              <a:buClr>
                <a:schemeClr val="dk1"/>
              </a:buClr>
              <a:buSzPts val="1800"/>
              <a:buFont typeface="Arial"/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 column text"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83"/>
          <p:cNvSpPr txBox="1"/>
          <p:nvPr>
            <p:ph type="title"/>
          </p:nvPr>
        </p:nvSpPr>
        <p:spPr>
          <a:xfrm>
            <a:off x="311700" y="740800"/>
            <a:ext cx="2808000" cy="10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28" name="Google Shape;428;p83"/>
          <p:cNvSpPr txBox="1"/>
          <p:nvPr>
            <p:ph idx="1" type="body"/>
          </p:nvPr>
        </p:nvSpPr>
        <p:spPr>
          <a:xfrm>
            <a:off x="311700" y="1852800"/>
            <a:ext cx="2808000" cy="42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9" name="Google Shape;429;p83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algn="l">
              <a:spcBef>
                <a:spcPts val="0"/>
              </a:spcBef>
              <a:buClr>
                <a:schemeClr val="dk1"/>
              </a:buClr>
              <a:buSzPts val="1800"/>
              <a:buFont typeface="Arial"/>
              <a:buNone/>
              <a:defRPr/>
            </a:lvl1pPr>
            <a:lvl2pPr indent="0" lvl="1" marL="0" algn="l">
              <a:spcBef>
                <a:spcPts val="0"/>
              </a:spcBef>
              <a:buClr>
                <a:schemeClr val="dk1"/>
              </a:buClr>
              <a:buSzPts val="1800"/>
              <a:buFont typeface="Arial"/>
              <a:buNone/>
              <a:defRPr/>
            </a:lvl2pPr>
            <a:lvl3pPr indent="0" lvl="2" marL="0" algn="l">
              <a:spcBef>
                <a:spcPts val="0"/>
              </a:spcBef>
              <a:buClr>
                <a:schemeClr val="dk1"/>
              </a:buClr>
              <a:buSzPts val="1800"/>
              <a:buFont typeface="Arial"/>
              <a:buNone/>
              <a:defRPr/>
            </a:lvl3pPr>
            <a:lvl4pPr indent="0" lvl="3" marL="0" algn="l">
              <a:spcBef>
                <a:spcPts val="0"/>
              </a:spcBef>
              <a:buClr>
                <a:schemeClr val="dk1"/>
              </a:buClr>
              <a:buSzPts val="1800"/>
              <a:buFont typeface="Arial"/>
              <a:buNone/>
              <a:defRPr/>
            </a:lvl4pPr>
            <a:lvl5pPr indent="0" lvl="4" marL="0" algn="l">
              <a:spcBef>
                <a:spcPts val="0"/>
              </a:spcBef>
              <a:buClr>
                <a:schemeClr val="dk1"/>
              </a:buClr>
              <a:buSzPts val="1800"/>
              <a:buFont typeface="Arial"/>
              <a:buNone/>
              <a:defRPr/>
            </a:lvl5pPr>
            <a:lvl6pPr indent="0" lvl="5" marL="0" algn="l">
              <a:spcBef>
                <a:spcPts val="0"/>
              </a:spcBef>
              <a:buClr>
                <a:schemeClr val="dk1"/>
              </a:buClr>
              <a:buSzPts val="1800"/>
              <a:buFont typeface="Arial"/>
              <a:buNone/>
              <a:defRPr/>
            </a:lvl6pPr>
            <a:lvl7pPr indent="0" lvl="6" marL="0" algn="l">
              <a:spcBef>
                <a:spcPts val="0"/>
              </a:spcBef>
              <a:buClr>
                <a:schemeClr val="dk1"/>
              </a:buClr>
              <a:buSzPts val="1800"/>
              <a:buFont typeface="Arial"/>
              <a:buNone/>
              <a:defRPr/>
            </a:lvl7pPr>
            <a:lvl8pPr indent="0" lvl="7" marL="0" algn="l">
              <a:spcBef>
                <a:spcPts val="0"/>
              </a:spcBef>
              <a:buClr>
                <a:schemeClr val="dk1"/>
              </a:buClr>
              <a:buSzPts val="1800"/>
              <a:buFont typeface="Arial"/>
              <a:buNone/>
              <a:defRPr/>
            </a:lvl8pPr>
            <a:lvl9pPr indent="0" lvl="8" marL="0" algn="l">
              <a:spcBef>
                <a:spcPts val="0"/>
              </a:spcBef>
              <a:buClr>
                <a:schemeClr val="dk1"/>
              </a:buClr>
              <a:buSzPts val="1800"/>
              <a:buFont typeface="Arial"/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 point"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84"/>
          <p:cNvSpPr txBox="1"/>
          <p:nvPr>
            <p:ph type="title"/>
          </p:nvPr>
        </p:nvSpPr>
        <p:spPr>
          <a:xfrm>
            <a:off x="490250" y="600200"/>
            <a:ext cx="6367800" cy="545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32" name="Google Shape;432;p84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algn="l">
              <a:spcBef>
                <a:spcPts val="0"/>
              </a:spcBef>
              <a:buClr>
                <a:schemeClr val="dk1"/>
              </a:buClr>
              <a:buSzPts val="1800"/>
              <a:buFont typeface="Arial"/>
              <a:buNone/>
              <a:defRPr/>
            </a:lvl1pPr>
            <a:lvl2pPr indent="0" lvl="1" marL="0" algn="l">
              <a:spcBef>
                <a:spcPts val="0"/>
              </a:spcBef>
              <a:buClr>
                <a:schemeClr val="dk1"/>
              </a:buClr>
              <a:buSzPts val="1800"/>
              <a:buFont typeface="Arial"/>
              <a:buNone/>
              <a:defRPr/>
            </a:lvl2pPr>
            <a:lvl3pPr indent="0" lvl="2" marL="0" algn="l">
              <a:spcBef>
                <a:spcPts val="0"/>
              </a:spcBef>
              <a:buClr>
                <a:schemeClr val="dk1"/>
              </a:buClr>
              <a:buSzPts val="1800"/>
              <a:buFont typeface="Arial"/>
              <a:buNone/>
              <a:defRPr/>
            </a:lvl3pPr>
            <a:lvl4pPr indent="0" lvl="3" marL="0" algn="l">
              <a:spcBef>
                <a:spcPts val="0"/>
              </a:spcBef>
              <a:buClr>
                <a:schemeClr val="dk1"/>
              </a:buClr>
              <a:buSzPts val="1800"/>
              <a:buFont typeface="Arial"/>
              <a:buNone/>
              <a:defRPr/>
            </a:lvl4pPr>
            <a:lvl5pPr indent="0" lvl="4" marL="0" algn="l">
              <a:spcBef>
                <a:spcPts val="0"/>
              </a:spcBef>
              <a:buClr>
                <a:schemeClr val="dk1"/>
              </a:buClr>
              <a:buSzPts val="1800"/>
              <a:buFont typeface="Arial"/>
              <a:buNone/>
              <a:defRPr/>
            </a:lvl5pPr>
            <a:lvl6pPr indent="0" lvl="5" marL="0" algn="l">
              <a:spcBef>
                <a:spcPts val="0"/>
              </a:spcBef>
              <a:buClr>
                <a:schemeClr val="dk1"/>
              </a:buClr>
              <a:buSzPts val="1800"/>
              <a:buFont typeface="Arial"/>
              <a:buNone/>
              <a:defRPr/>
            </a:lvl6pPr>
            <a:lvl7pPr indent="0" lvl="6" marL="0" algn="l">
              <a:spcBef>
                <a:spcPts val="0"/>
              </a:spcBef>
              <a:buClr>
                <a:schemeClr val="dk1"/>
              </a:buClr>
              <a:buSzPts val="1800"/>
              <a:buFont typeface="Arial"/>
              <a:buNone/>
              <a:defRPr/>
            </a:lvl7pPr>
            <a:lvl8pPr indent="0" lvl="7" marL="0" algn="l">
              <a:spcBef>
                <a:spcPts val="0"/>
              </a:spcBef>
              <a:buClr>
                <a:schemeClr val="dk1"/>
              </a:buClr>
              <a:buSzPts val="1800"/>
              <a:buFont typeface="Arial"/>
              <a:buNone/>
              <a:defRPr/>
            </a:lvl8pPr>
            <a:lvl9pPr indent="0" lvl="8" marL="0" algn="l">
              <a:spcBef>
                <a:spcPts val="0"/>
              </a:spcBef>
              <a:buClr>
                <a:schemeClr val="dk1"/>
              </a:buClr>
              <a:buSzPts val="1800"/>
              <a:buFont typeface="Arial"/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 title and description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85"/>
          <p:cNvSpPr/>
          <p:nvPr/>
        </p:nvSpPr>
        <p:spPr>
          <a:xfrm>
            <a:off x="4572000" y="-167"/>
            <a:ext cx="457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5" name="Google Shape;435;p85"/>
          <p:cNvSpPr txBox="1"/>
          <p:nvPr>
            <p:ph type="title"/>
          </p:nvPr>
        </p:nvSpPr>
        <p:spPr>
          <a:xfrm>
            <a:off x="265500" y="1644233"/>
            <a:ext cx="4045200" cy="1976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36" name="Google Shape;436;p85"/>
          <p:cNvSpPr txBox="1"/>
          <p:nvPr>
            <p:ph idx="1" type="subTitle"/>
          </p:nvPr>
        </p:nvSpPr>
        <p:spPr>
          <a:xfrm>
            <a:off x="265500" y="3737433"/>
            <a:ext cx="4045200" cy="16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7" name="Google Shape;437;p85"/>
          <p:cNvSpPr txBox="1"/>
          <p:nvPr>
            <p:ph idx="2" type="body"/>
          </p:nvPr>
        </p:nvSpPr>
        <p:spPr>
          <a:xfrm>
            <a:off x="4939500" y="965433"/>
            <a:ext cx="3837000" cy="492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38" name="Google Shape;438;p85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algn="l">
              <a:spcBef>
                <a:spcPts val="0"/>
              </a:spcBef>
              <a:buClr>
                <a:schemeClr val="dk1"/>
              </a:buClr>
              <a:buSzPts val="1800"/>
              <a:buFont typeface="Arial"/>
              <a:buNone/>
              <a:defRPr/>
            </a:lvl1pPr>
            <a:lvl2pPr indent="0" lvl="1" marL="0" algn="l">
              <a:spcBef>
                <a:spcPts val="0"/>
              </a:spcBef>
              <a:buClr>
                <a:schemeClr val="dk1"/>
              </a:buClr>
              <a:buSzPts val="1800"/>
              <a:buFont typeface="Arial"/>
              <a:buNone/>
              <a:defRPr/>
            </a:lvl2pPr>
            <a:lvl3pPr indent="0" lvl="2" marL="0" algn="l">
              <a:spcBef>
                <a:spcPts val="0"/>
              </a:spcBef>
              <a:buClr>
                <a:schemeClr val="dk1"/>
              </a:buClr>
              <a:buSzPts val="1800"/>
              <a:buFont typeface="Arial"/>
              <a:buNone/>
              <a:defRPr/>
            </a:lvl3pPr>
            <a:lvl4pPr indent="0" lvl="3" marL="0" algn="l">
              <a:spcBef>
                <a:spcPts val="0"/>
              </a:spcBef>
              <a:buClr>
                <a:schemeClr val="dk1"/>
              </a:buClr>
              <a:buSzPts val="1800"/>
              <a:buFont typeface="Arial"/>
              <a:buNone/>
              <a:defRPr/>
            </a:lvl4pPr>
            <a:lvl5pPr indent="0" lvl="4" marL="0" algn="l">
              <a:spcBef>
                <a:spcPts val="0"/>
              </a:spcBef>
              <a:buClr>
                <a:schemeClr val="dk1"/>
              </a:buClr>
              <a:buSzPts val="1800"/>
              <a:buFont typeface="Arial"/>
              <a:buNone/>
              <a:defRPr/>
            </a:lvl5pPr>
            <a:lvl6pPr indent="0" lvl="5" marL="0" algn="l">
              <a:spcBef>
                <a:spcPts val="0"/>
              </a:spcBef>
              <a:buClr>
                <a:schemeClr val="dk1"/>
              </a:buClr>
              <a:buSzPts val="1800"/>
              <a:buFont typeface="Arial"/>
              <a:buNone/>
              <a:defRPr/>
            </a:lvl6pPr>
            <a:lvl7pPr indent="0" lvl="6" marL="0" algn="l">
              <a:spcBef>
                <a:spcPts val="0"/>
              </a:spcBef>
              <a:buClr>
                <a:schemeClr val="dk1"/>
              </a:buClr>
              <a:buSzPts val="1800"/>
              <a:buFont typeface="Arial"/>
              <a:buNone/>
              <a:defRPr/>
            </a:lvl7pPr>
            <a:lvl8pPr indent="0" lvl="7" marL="0" algn="l">
              <a:spcBef>
                <a:spcPts val="0"/>
              </a:spcBef>
              <a:buClr>
                <a:schemeClr val="dk1"/>
              </a:buClr>
              <a:buSzPts val="1800"/>
              <a:buFont typeface="Arial"/>
              <a:buNone/>
              <a:defRPr/>
            </a:lvl8pPr>
            <a:lvl9pPr indent="0" lvl="8" marL="0" algn="l">
              <a:spcBef>
                <a:spcPts val="0"/>
              </a:spcBef>
              <a:buClr>
                <a:schemeClr val="dk1"/>
              </a:buClr>
              <a:buSzPts val="1800"/>
              <a:buFont typeface="Arial"/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 column text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39"/>
          <p:cNvSpPr txBox="1"/>
          <p:nvPr>
            <p:ph type="title"/>
          </p:nvPr>
        </p:nvSpPr>
        <p:spPr>
          <a:xfrm>
            <a:off x="311700" y="740800"/>
            <a:ext cx="2808000" cy="10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 sz="2400"/>
            </a:lvl9pPr>
          </a:lstStyle>
          <a:p/>
        </p:txBody>
      </p:sp>
      <p:sp>
        <p:nvSpPr>
          <p:cNvPr id="45" name="Google Shape;45;p39"/>
          <p:cNvSpPr txBox="1"/>
          <p:nvPr>
            <p:ph idx="1" type="body"/>
          </p:nvPr>
        </p:nvSpPr>
        <p:spPr>
          <a:xfrm>
            <a:off x="311700" y="1852800"/>
            <a:ext cx="2808000" cy="42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0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200"/>
            </a:lvl1pPr>
            <a:lvl2pPr indent="-330200" lvl="1" marL="9144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200"/>
            </a:lvl2pPr>
            <a:lvl3pPr indent="-330200" lvl="2" marL="1371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200"/>
            </a:lvl3pPr>
            <a:lvl4pPr indent="-330200" lvl="3" marL="18288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200"/>
            </a:lvl4pPr>
            <a:lvl5pPr indent="-330200" lvl="4" marL="22860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200"/>
            </a:lvl5pPr>
            <a:lvl6pPr indent="-330200" lvl="5" marL="2743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200"/>
            </a:lvl6pPr>
            <a:lvl7pPr indent="-330200" lvl="6" marL="32004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200"/>
            </a:lvl7pPr>
            <a:lvl8pPr indent="-330200" lvl="7" marL="3657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200"/>
            </a:lvl8pPr>
            <a:lvl9pPr indent="-330200" lvl="8" marL="411480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200"/>
            </a:lvl9pPr>
          </a:lstStyle>
          <a:p/>
        </p:txBody>
      </p:sp>
      <p:sp>
        <p:nvSpPr>
          <p:cNvPr id="46" name="Google Shape;46;p39"/>
          <p:cNvSpPr txBox="1"/>
          <p:nvPr>
            <p:ph idx="12" type="sldNum"/>
          </p:nvPr>
        </p:nvSpPr>
        <p:spPr>
          <a:xfrm>
            <a:off x="8490250" y="6241346"/>
            <a:ext cx="548775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"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86"/>
          <p:cNvSpPr txBox="1"/>
          <p:nvPr>
            <p:ph idx="1" type="body"/>
          </p:nvPr>
        </p:nvSpPr>
        <p:spPr>
          <a:xfrm>
            <a:off x="311700" y="5640767"/>
            <a:ext cx="5998800" cy="80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41" name="Google Shape;441;p86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algn="l">
              <a:spcBef>
                <a:spcPts val="0"/>
              </a:spcBef>
              <a:buClr>
                <a:schemeClr val="dk1"/>
              </a:buClr>
              <a:buSzPts val="1800"/>
              <a:buFont typeface="Arial"/>
              <a:buNone/>
              <a:defRPr/>
            </a:lvl1pPr>
            <a:lvl2pPr indent="0" lvl="1" marL="0" algn="l">
              <a:spcBef>
                <a:spcPts val="0"/>
              </a:spcBef>
              <a:buClr>
                <a:schemeClr val="dk1"/>
              </a:buClr>
              <a:buSzPts val="1800"/>
              <a:buFont typeface="Arial"/>
              <a:buNone/>
              <a:defRPr/>
            </a:lvl2pPr>
            <a:lvl3pPr indent="0" lvl="2" marL="0" algn="l">
              <a:spcBef>
                <a:spcPts val="0"/>
              </a:spcBef>
              <a:buClr>
                <a:schemeClr val="dk1"/>
              </a:buClr>
              <a:buSzPts val="1800"/>
              <a:buFont typeface="Arial"/>
              <a:buNone/>
              <a:defRPr/>
            </a:lvl3pPr>
            <a:lvl4pPr indent="0" lvl="3" marL="0" algn="l">
              <a:spcBef>
                <a:spcPts val="0"/>
              </a:spcBef>
              <a:buClr>
                <a:schemeClr val="dk1"/>
              </a:buClr>
              <a:buSzPts val="1800"/>
              <a:buFont typeface="Arial"/>
              <a:buNone/>
              <a:defRPr/>
            </a:lvl4pPr>
            <a:lvl5pPr indent="0" lvl="4" marL="0" algn="l">
              <a:spcBef>
                <a:spcPts val="0"/>
              </a:spcBef>
              <a:buClr>
                <a:schemeClr val="dk1"/>
              </a:buClr>
              <a:buSzPts val="1800"/>
              <a:buFont typeface="Arial"/>
              <a:buNone/>
              <a:defRPr/>
            </a:lvl5pPr>
            <a:lvl6pPr indent="0" lvl="5" marL="0" algn="l">
              <a:spcBef>
                <a:spcPts val="0"/>
              </a:spcBef>
              <a:buClr>
                <a:schemeClr val="dk1"/>
              </a:buClr>
              <a:buSzPts val="1800"/>
              <a:buFont typeface="Arial"/>
              <a:buNone/>
              <a:defRPr/>
            </a:lvl6pPr>
            <a:lvl7pPr indent="0" lvl="6" marL="0" algn="l">
              <a:spcBef>
                <a:spcPts val="0"/>
              </a:spcBef>
              <a:buClr>
                <a:schemeClr val="dk1"/>
              </a:buClr>
              <a:buSzPts val="1800"/>
              <a:buFont typeface="Arial"/>
              <a:buNone/>
              <a:defRPr/>
            </a:lvl7pPr>
            <a:lvl8pPr indent="0" lvl="7" marL="0" algn="l">
              <a:spcBef>
                <a:spcPts val="0"/>
              </a:spcBef>
              <a:buClr>
                <a:schemeClr val="dk1"/>
              </a:buClr>
              <a:buSzPts val="1800"/>
              <a:buFont typeface="Arial"/>
              <a:buNone/>
              <a:defRPr/>
            </a:lvl8pPr>
            <a:lvl9pPr indent="0" lvl="8" marL="0" algn="l">
              <a:spcBef>
                <a:spcPts val="0"/>
              </a:spcBef>
              <a:buClr>
                <a:schemeClr val="dk1"/>
              </a:buClr>
              <a:buSzPts val="1800"/>
              <a:buFont typeface="Arial"/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 number"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87"/>
          <p:cNvSpPr txBox="1"/>
          <p:nvPr>
            <p:ph type="title"/>
          </p:nvPr>
        </p:nvSpPr>
        <p:spPr>
          <a:xfrm>
            <a:off x="311700" y="1474833"/>
            <a:ext cx="8520600" cy="261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444" name="Google Shape;444;p87"/>
          <p:cNvSpPr txBox="1"/>
          <p:nvPr>
            <p:ph idx="1" type="body"/>
          </p:nvPr>
        </p:nvSpPr>
        <p:spPr>
          <a:xfrm>
            <a:off x="311700" y="4202967"/>
            <a:ext cx="8520600" cy="1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45" name="Google Shape;445;p87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algn="l">
              <a:spcBef>
                <a:spcPts val="0"/>
              </a:spcBef>
              <a:buClr>
                <a:schemeClr val="dk1"/>
              </a:buClr>
              <a:buSzPts val="1800"/>
              <a:buFont typeface="Arial"/>
              <a:buNone/>
              <a:defRPr/>
            </a:lvl1pPr>
            <a:lvl2pPr indent="0" lvl="1" marL="0" algn="l">
              <a:spcBef>
                <a:spcPts val="0"/>
              </a:spcBef>
              <a:buClr>
                <a:schemeClr val="dk1"/>
              </a:buClr>
              <a:buSzPts val="1800"/>
              <a:buFont typeface="Arial"/>
              <a:buNone/>
              <a:defRPr/>
            </a:lvl2pPr>
            <a:lvl3pPr indent="0" lvl="2" marL="0" algn="l">
              <a:spcBef>
                <a:spcPts val="0"/>
              </a:spcBef>
              <a:buClr>
                <a:schemeClr val="dk1"/>
              </a:buClr>
              <a:buSzPts val="1800"/>
              <a:buFont typeface="Arial"/>
              <a:buNone/>
              <a:defRPr/>
            </a:lvl3pPr>
            <a:lvl4pPr indent="0" lvl="3" marL="0" algn="l">
              <a:spcBef>
                <a:spcPts val="0"/>
              </a:spcBef>
              <a:buClr>
                <a:schemeClr val="dk1"/>
              </a:buClr>
              <a:buSzPts val="1800"/>
              <a:buFont typeface="Arial"/>
              <a:buNone/>
              <a:defRPr/>
            </a:lvl4pPr>
            <a:lvl5pPr indent="0" lvl="4" marL="0" algn="l">
              <a:spcBef>
                <a:spcPts val="0"/>
              </a:spcBef>
              <a:buClr>
                <a:schemeClr val="dk1"/>
              </a:buClr>
              <a:buSzPts val="1800"/>
              <a:buFont typeface="Arial"/>
              <a:buNone/>
              <a:defRPr/>
            </a:lvl5pPr>
            <a:lvl6pPr indent="0" lvl="5" marL="0" algn="l">
              <a:spcBef>
                <a:spcPts val="0"/>
              </a:spcBef>
              <a:buClr>
                <a:schemeClr val="dk1"/>
              </a:buClr>
              <a:buSzPts val="1800"/>
              <a:buFont typeface="Arial"/>
              <a:buNone/>
              <a:defRPr/>
            </a:lvl6pPr>
            <a:lvl7pPr indent="0" lvl="6" marL="0" algn="l">
              <a:spcBef>
                <a:spcPts val="0"/>
              </a:spcBef>
              <a:buClr>
                <a:schemeClr val="dk1"/>
              </a:buClr>
              <a:buSzPts val="1800"/>
              <a:buFont typeface="Arial"/>
              <a:buNone/>
              <a:defRPr/>
            </a:lvl7pPr>
            <a:lvl8pPr indent="0" lvl="7" marL="0" algn="l">
              <a:spcBef>
                <a:spcPts val="0"/>
              </a:spcBef>
              <a:buClr>
                <a:schemeClr val="dk1"/>
              </a:buClr>
              <a:buSzPts val="1800"/>
              <a:buFont typeface="Arial"/>
              <a:buNone/>
              <a:defRPr/>
            </a:lvl8pPr>
            <a:lvl9pPr indent="0" lvl="8" marL="0" algn="l">
              <a:spcBef>
                <a:spcPts val="0"/>
              </a:spcBef>
              <a:buClr>
                <a:schemeClr val="dk1"/>
              </a:buClr>
              <a:buSzPts val="1800"/>
              <a:buFont typeface="Arial"/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88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algn="l">
              <a:spcBef>
                <a:spcPts val="0"/>
              </a:spcBef>
              <a:buClr>
                <a:schemeClr val="dk1"/>
              </a:buClr>
              <a:buSzPts val="1800"/>
              <a:buFont typeface="Arial"/>
              <a:buNone/>
              <a:defRPr/>
            </a:lvl1pPr>
            <a:lvl2pPr indent="0" lvl="1" marL="0" algn="l">
              <a:spcBef>
                <a:spcPts val="0"/>
              </a:spcBef>
              <a:buClr>
                <a:schemeClr val="dk1"/>
              </a:buClr>
              <a:buSzPts val="1800"/>
              <a:buFont typeface="Arial"/>
              <a:buNone/>
              <a:defRPr/>
            </a:lvl2pPr>
            <a:lvl3pPr indent="0" lvl="2" marL="0" algn="l">
              <a:spcBef>
                <a:spcPts val="0"/>
              </a:spcBef>
              <a:buClr>
                <a:schemeClr val="dk1"/>
              </a:buClr>
              <a:buSzPts val="1800"/>
              <a:buFont typeface="Arial"/>
              <a:buNone/>
              <a:defRPr/>
            </a:lvl3pPr>
            <a:lvl4pPr indent="0" lvl="3" marL="0" algn="l">
              <a:spcBef>
                <a:spcPts val="0"/>
              </a:spcBef>
              <a:buClr>
                <a:schemeClr val="dk1"/>
              </a:buClr>
              <a:buSzPts val="1800"/>
              <a:buFont typeface="Arial"/>
              <a:buNone/>
              <a:defRPr/>
            </a:lvl4pPr>
            <a:lvl5pPr indent="0" lvl="4" marL="0" algn="l">
              <a:spcBef>
                <a:spcPts val="0"/>
              </a:spcBef>
              <a:buClr>
                <a:schemeClr val="dk1"/>
              </a:buClr>
              <a:buSzPts val="1800"/>
              <a:buFont typeface="Arial"/>
              <a:buNone/>
              <a:defRPr/>
            </a:lvl5pPr>
            <a:lvl6pPr indent="0" lvl="5" marL="0" algn="l">
              <a:spcBef>
                <a:spcPts val="0"/>
              </a:spcBef>
              <a:buClr>
                <a:schemeClr val="dk1"/>
              </a:buClr>
              <a:buSzPts val="1800"/>
              <a:buFont typeface="Arial"/>
              <a:buNone/>
              <a:defRPr/>
            </a:lvl6pPr>
            <a:lvl7pPr indent="0" lvl="6" marL="0" algn="l">
              <a:spcBef>
                <a:spcPts val="0"/>
              </a:spcBef>
              <a:buClr>
                <a:schemeClr val="dk1"/>
              </a:buClr>
              <a:buSzPts val="1800"/>
              <a:buFont typeface="Arial"/>
              <a:buNone/>
              <a:defRPr/>
            </a:lvl7pPr>
            <a:lvl8pPr indent="0" lvl="7" marL="0" algn="l">
              <a:spcBef>
                <a:spcPts val="0"/>
              </a:spcBef>
              <a:buClr>
                <a:schemeClr val="dk1"/>
              </a:buClr>
              <a:buSzPts val="1800"/>
              <a:buFont typeface="Arial"/>
              <a:buNone/>
              <a:defRPr/>
            </a:lvl8pPr>
            <a:lvl9pPr indent="0" lvl="8" marL="0" algn="l">
              <a:spcBef>
                <a:spcPts val="0"/>
              </a:spcBef>
              <a:buClr>
                <a:schemeClr val="dk1"/>
              </a:buClr>
              <a:buSzPts val="1800"/>
              <a:buFont typeface="Arial"/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 point">
    <p:bg>
      <p:bgPr>
        <a:solidFill>
          <a:schemeClr val="lt2"/>
        </a:solidFill>
      </p:bgPr>
    </p:bg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40"/>
          <p:cNvSpPr txBox="1"/>
          <p:nvPr>
            <p:ph type="title"/>
          </p:nvPr>
        </p:nvSpPr>
        <p:spPr>
          <a:xfrm>
            <a:off x="490250" y="701800"/>
            <a:ext cx="6227100" cy="545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" name="Google Shape;49;p40"/>
          <p:cNvSpPr txBox="1"/>
          <p:nvPr>
            <p:ph idx="12" type="sldNum"/>
          </p:nvPr>
        </p:nvSpPr>
        <p:spPr>
          <a:xfrm>
            <a:off x="8490250" y="6241346"/>
            <a:ext cx="548775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algn="l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1pPr>
            <a:lvl2pPr indent="0" lvl="1" marL="0" algn="l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2pPr>
            <a:lvl3pPr indent="0" lvl="2" marL="0" algn="l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3pPr>
            <a:lvl4pPr indent="0" lvl="3" marL="0" algn="l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4pPr>
            <a:lvl5pPr indent="0" lvl="4" marL="0" algn="l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5pPr>
            <a:lvl6pPr indent="0" lvl="5" marL="0" algn="l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6pPr>
            <a:lvl7pPr indent="0" lvl="6" marL="0" algn="l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7pPr>
            <a:lvl8pPr indent="0" lvl="7" marL="0" algn="l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8pPr>
            <a:lvl9pPr indent="0" lvl="8" marL="0" algn="l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 title and description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41"/>
          <p:cNvSpPr/>
          <p:nvPr/>
        </p:nvSpPr>
        <p:spPr>
          <a:xfrm>
            <a:off x="4572000" y="0"/>
            <a:ext cx="457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</a:pPr>
            <a:r>
              <a:t/>
            </a:r>
            <a:endParaRPr sz="10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2" name="Google Shape;52;p41"/>
          <p:cNvCxnSpPr/>
          <p:nvPr/>
        </p:nvCxnSpPr>
        <p:spPr>
          <a:xfrm>
            <a:off x="5029675" y="5994000"/>
            <a:ext cx="468225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3" name="Google Shape;53;p41"/>
          <p:cNvSpPr txBox="1"/>
          <p:nvPr>
            <p:ph type="title"/>
          </p:nvPr>
        </p:nvSpPr>
        <p:spPr>
          <a:xfrm>
            <a:off x="265500" y="1441867"/>
            <a:ext cx="4045275" cy="22803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4200"/>
            </a:lvl9pPr>
          </a:lstStyle>
          <a:p/>
        </p:txBody>
      </p:sp>
      <p:sp>
        <p:nvSpPr>
          <p:cNvPr id="54" name="Google Shape;54;p41"/>
          <p:cNvSpPr txBox="1"/>
          <p:nvPr>
            <p:ph idx="1" type="subTitle"/>
          </p:nvPr>
        </p:nvSpPr>
        <p:spPr>
          <a:xfrm>
            <a:off x="265500" y="3793601"/>
            <a:ext cx="4045275" cy="1794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5" name="Google Shape;55;p41"/>
          <p:cNvSpPr txBox="1"/>
          <p:nvPr>
            <p:ph idx="2" type="body"/>
          </p:nvPr>
        </p:nvSpPr>
        <p:spPr>
          <a:xfrm>
            <a:off x="4939500" y="965600"/>
            <a:ext cx="3836925" cy="492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-3810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  <a:defRPr>
                <a:solidFill>
                  <a:schemeClr val="lt1"/>
                </a:solidFill>
              </a:defRPr>
            </a:lvl1pPr>
            <a:lvl2pPr indent="-349250" lvl="1" marL="9144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Char char="○"/>
              <a:defRPr>
                <a:solidFill>
                  <a:schemeClr val="lt1"/>
                </a:solidFill>
              </a:defRPr>
            </a:lvl2pPr>
            <a:lvl3pPr indent="-349250" lvl="2" marL="1371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Char char="■"/>
              <a:defRPr>
                <a:solidFill>
                  <a:schemeClr val="lt1"/>
                </a:solidFill>
              </a:defRPr>
            </a:lvl3pPr>
            <a:lvl4pPr indent="-349250" lvl="3" marL="18288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Char char="●"/>
              <a:defRPr>
                <a:solidFill>
                  <a:schemeClr val="lt1"/>
                </a:solidFill>
              </a:defRPr>
            </a:lvl4pPr>
            <a:lvl5pPr indent="-349250" lvl="4" marL="22860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Char char="○"/>
              <a:defRPr>
                <a:solidFill>
                  <a:schemeClr val="lt1"/>
                </a:solidFill>
              </a:defRPr>
            </a:lvl5pPr>
            <a:lvl6pPr indent="-349250" lvl="5" marL="2743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Char char="■"/>
              <a:defRPr>
                <a:solidFill>
                  <a:schemeClr val="lt1"/>
                </a:solidFill>
              </a:defRPr>
            </a:lvl6pPr>
            <a:lvl7pPr indent="-349250" lvl="6" marL="32004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Char char="●"/>
              <a:defRPr>
                <a:solidFill>
                  <a:schemeClr val="lt1"/>
                </a:solidFill>
              </a:defRPr>
            </a:lvl7pPr>
            <a:lvl8pPr indent="-349250" lvl="7" marL="3657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Char char="○"/>
              <a:defRPr>
                <a:solidFill>
                  <a:schemeClr val="lt1"/>
                </a:solidFill>
              </a:defRPr>
            </a:lvl8pPr>
            <a:lvl9pPr indent="-349250" lvl="8" marL="411480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lt1"/>
              </a:buClr>
              <a:buSzPts val="19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6" name="Google Shape;56;p41"/>
          <p:cNvSpPr txBox="1"/>
          <p:nvPr>
            <p:ph idx="12" type="sldNum"/>
          </p:nvPr>
        </p:nvSpPr>
        <p:spPr>
          <a:xfrm>
            <a:off x="8490250" y="6241346"/>
            <a:ext cx="548775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algn="l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1pPr>
            <a:lvl2pPr indent="0" lvl="1" marL="0" algn="l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2pPr>
            <a:lvl3pPr indent="0" lvl="2" marL="0" algn="l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3pPr>
            <a:lvl4pPr indent="0" lvl="3" marL="0" algn="l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4pPr>
            <a:lvl5pPr indent="0" lvl="4" marL="0" algn="l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5pPr>
            <a:lvl6pPr indent="0" lvl="5" marL="0" algn="l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6pPr>
            <a:lvl7pPr indent="0" lvl="6" marL="0" algn="l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7pPr>
            <a:lvl8pPr indent="0" lvl="7" marL="0" algn="l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8pPr>
            <a:lvl9pPr indent="0" lvl="8" marL="0" algn="l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2" Type="http://schemas.openxmlformats.org/officeDocument/2006/relationships/theme" Target="../theme/theme3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image" Target="../media/image2.jpg"/><Relationship Id="rId2" Type="http://schemas.openxmlformats.org/officeDocument/2006/relationships/image" Target="../media/image3.png"/><Relationship Id="rId3" Type="http://schemas.openxmlformats.org/officeDocument/2006/relationships/image" Target="../media/image1.jpg"/><Relationship Id="rId4" Type="http://schemas.openxmlformats.org/officeDocument/2006/relationships/slideLayout" Target="../slideLayouts/slideLayout24.xml"/><Relationship Id="rId9" Type="http://schemas.openxmlformats.org/officeDocument/2006/relationships/theme" Target="../theme/theme6.xml"/><Relationship Id="rId5" Type="http://schemas.openxmlformats.org/officeDocument/2006/relationships/slideLayout" Target="../slideLayouts/slideLayout25.xml"/><Relationship Id="rId6" Type="http://schemas.openxmlformats.org/officeDocument/2006/relationships/slideLayout" Target="../slideLayouts/slideLayout26.xml"/><Relationship Id="rId7" Type="http://schemas.openxmlformats.org/officeDocument/2006/relationships/slideLayout" Target="../slideLayouts/slideLayout27.xml"/><Relationship Id="rId8" Type="http://schemas.openxmlformats.org/officeDocument/2006/relationships/slideLayout" Target="../slideLayouts/slideLayout28.xml"/></Relationships>
</file>

<file path=ppt/slideMasters/_rels/slideMaster4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38.xml"/><Relationship Id="rId12" Type="http://schemas.openxmlformats.org/officeDocument/2006/relationships/theme" Target="../theme/theme8.xml"/><Relationship Id="rId1" Type="http://schemas.openxmlformats.org/officeDocument/2006/relationships/slideLayout" Target="../slideLayouts/slideLayout29.xml"/><Relationship Id="rId2" Type="http://schemas.openxmlformats.org/officeDocument/2006/relationships/slideLayout" Target="../slideLayouts/slideLayout30.xml"/><Relationship Id="rId3" Type="http://schemas.openxmlformats.org/officeDocument/2006/relationships/slideLayout" Target="../slideLayouts/slideLayout31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4.xml"/><Relationship Id="rId7" Type="http://schemas.openxmlformats.org/officeDocument/2006/relationships/slideLayout" Target="../slideLayouts/slideLayout35.xml"/><Relationship Id="rId8" Type="http://schemas.openxmlformats.org/officeDocument/2006/relationships/slideLayout" Target="../slideLayouts/slideLayout36.xml"/></Relationships>
</file>

<file path=ppt/slideMasters/_rels/slideMaster5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49.xml"/><Relationship Id="rId12" Type="http://schemas.openxmlformats.org/officeDocument/2006/relationships/theme" Target="../theme/theme4.xml"/><Relationship Id="rId1" Type="http://schemas.openxmlformats.org/officeDocument/2006/relationships/slideLayout" Target="../slideLayouts/slideLayout40.xml"/><Relationship Id="rId2" Type="http://schemas.openxmlformats.org/officeDocument/2006/relationships/slideLayout" Target="../slideLayouts/slideLayout41.xml"/><Relationship Id="rId3" Type="http://schemas.openxmlformats.org/officeDocument/2006/relationships/slideLayout" Target="../slideLayouts/slideLayout42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4.xml"/><Relationship Id="rId6" Type="http://schemas.openxmlformats.org/officeDocument/2006/relationships/slideLayout" Target="../slideLayouts/slideLayout45.xml"/><Relationship Id="rId7" Type="http://schemas.openxmlformats.org/officeDocument/2006/relationships/slideLayout" Target="../slideLayouts/slideLayout46.xml"/><Relationship Id="rId8" Type="http://schemas.openxmlformats.org/officeDocument/2006/relationships/slideLayout" Target="../slideLayouts/slideLayout47.xml"/></Relationships>
</file>

<file path=ppt/slideMasters/_rels/slideMaster6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60.xml"/><Relationship Id="rId12" Type="http://schemas.openxmlformats.org/officeDocument/2006/relationships/theme" Target="../theme/theme5.xml"/><Relationship Id="rId1" Type="http://schemas.openxmlformats.org/officeDocument/2006/relationships/slideLayout" Target="../slideLayouts/slideLayout51.xml"/><Relationship Id="rId2" Type="http://schemas.openxmlformats.org/officeDocument/2006/relationships/slideLayout" Target="../slideLayouts/slideLayout52.xml"/><Relationship Id="rId3" Type="http://schemas.openxmlformats.org/officeDocument/2006/relationships/slideLayout" Target="../slideLayouts/slideLayout53.xml"/><Relationship Id="rId4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5.xml"/><Relationship Id="rId6" Type="http://schemas.openxmlformats.org/officeDocument/2006/relationships/slideLayout" Target="../slideLayouts/slideLayout56.xml"/><Relationship Id="rId7" Type="http://schemas.openxmlformats.org/officeDocument/2006/relationships/slideLayout" Target="../slideLayouts/slideLayout57.xml"/><Relationship Id="rId8" Type="http://schemas.openxmlformats.org/officeDocument/2006/relationships/slideLayout" Target="../slideLayouts/slideLayout58.xml"/></Relationships>
</file>

<file path=ppt/slideMasters/_rels/slideMaster7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72.xml"/><Relationship Id="rId10" Type="http://schemas.openxmlformats.org/officeDocument/2006/relationships/slideLayout" Target="../slideLayouts/slideLayout71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62.xml"/><Relationship Id="rId2" Type="http://schemas.openxmlformats.org/officeDocument/2006/relationships/slideLayout" Target="../slideLayouts/slideLayout63.xml"/><Relationship Id="rId3" Type="http://schemas.openxmlformats.org/officeDocument/2006/relationships/slideLayout" Target="../slideLayouts/slideLayout64.xml"/><Relationship Id="rId4" Type="http://schemas.openxmlformats.org/officeDocument/2006/relationships/slideLayout" Target="../slideLayouts/slideLayout65.xml"/><Relationship Id="rId9" Type="http://schemas.openxmlformats.org/officeDocument/2006/relationships/slideLayout" Target="../slideLayouts/slideLayout70.xml"/><Relationship Id="rId5" Type="http://schemas.openxmlformats.org/officeDocument/2006/relationships/slideLayout" Target="../slideLayouts/slideLayout66.xml"/><Relationship Id="rId6" Type="http://schemas.openxmlformats.org/officeDocument/2006/relationships/slideLayout" Target="../slideLayouts/slideLayout67.xml"/><Relationship Id="rId7" Type="http://schemas.openxmlformats.org/officeDocument/2006/relationships/slideLayout" Target="../slideLayouts/slideLayout68.xml"/><Relationship Id="rId8" Type="http://schemas.openxmlformats.org/officeDocument/2006/relationships/slideLayout" Target="../slideLayouts/slideLayout6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0"/>
          <p:cNvSpPr txBox="1"/>
          <p:nvPr>
            <p:ph type="title"/>
          </p:nvPr>
        </p:nvSpPr>
        <p:spPr>
          <a:xfrm>
            <a:off x="311700" y="593367"/>
            <a:ext cx="8520525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0"/>
          <p:cNvSpPr txBox="1"/>
          <p:nvPr>
            <p:ph idx="1" type="body"/>
          </p:nvPr>
        </p:nvSpPr>
        <p:spPr>
          <a:xfrm>
            <a:off x="311700" y="1536633"/>
            <a:ext cx="8520525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●"/>
              <a:defRPr b="0" i="0" sz="24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9250" lvl="1" marL="91440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accent3"/>
              </a:buClr>
              <a:buSzPts val="1900"/>
              <a:buFont typeface="Arial"/>
              <a:buChar char="○"/>
              <a:defRPr b="0" i="0" sz="19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9250" lvl="2" marL="137160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accent3"/>
              </a:buClr>
              <a:buSzPts val="1900"/>
              <a:buFont typeface="Arial"/>
              <a:buChar char="■"/>
              <a:defRPr b="0" i="0" sz="19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9250" lvl="3" marL="182880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accent3"/>
              </a:buClr>
              <a:buSzPts val="1900"/>
              <a:buFont typeface="Arial"/>
              <a:buChar char="●"/>
              <a:defRPr b="0" i="0" sz="19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9250" lvl="4" marL="228600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accent3"/>
              </a:buClr>
              <a:buSzPts val="1900"/>
              <a:buFont typeface="Arial"/>
              <a:buChar char="○"/>
              <a:defRPr b="0" i="0" sz="19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9250" lvl="5" marL="274320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accent3"/>
              </a:buClr>
              <a:buSzPts val="1900"/>
              <a:buFont typeface="Arial"/>
              <a:buChar char="■"/>
              <a:defRPr b="0" i="0" sz="19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9250" lvl="6" marL="320040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accent3"/>
              </a:buClr>
              <a:buSzPts val="1900"/>
              <a:buFont typeface="Arial"/>
              <a:buChar char="●"/>
              <a:defRPr b="0" i="0" sz="19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9250" lvl="7" marL="365760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accent3"/>
              </a:buClr>
              <a:buSzPts val="1900"/>
              <a:buFont typeface="Arial"/>
              <a:buChar char="○"/>
              <a:defRPr b="0" i="0" sz="19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9250" lvl="8" marL="4114800" marR="0" rtl="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accent3"/>
              </a:buClr>
              <a:buSzPts val="1900"/>
              <a:buFont typeface="Arial"/>
              <a:buChar char="■"/>
              <a:defRPr b="0" i="0" sz="19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10"/>
          <p:cNvSpPr txBox="1"/>
          <p:nvPr>
            <p:ph idx="12" type="sldNum"/>
          </p:nvPr>
        </p:nvSpPr>
        <p:spPr>
          <a:xfrm>
            <a:off x="8490250" y="6241346"/>
            <a:ext cx="548775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75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75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75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75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75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75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75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75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75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8" name="Google Shape;68;p12"/>
          <p:cNvSpPr txBox="1"/>
          <p:nvPr>
            <p:ph idx="1" type="body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9" name="Google Shape;69;p12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" name="Google Shape;70;p12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" name="Google Shape;71;p12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4"/>
          <p:cNvSpPr/>
          <p:nvPr/>
        </p:nvSpPr>
        <p:spPr>
          <a:xfrm>
            <a:off x="0" y="0"/>
            <a:ext cx="9130283" cy="6857999"/>
          </a:xfrm>
          <a:prstGeom prst="rect">
            <a:avLst/>
          </a:prstGeom>
          <a:blipFill rotWithShape="1">
            <a:blip r:embed="rId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14"/>
          <p:cNvSpPr/>
          <p:nvPr/>
        </p:nvSpPr>
        <p:spPr>
          <a:xfrm>
            <a:off x="7879079" y="166116"/>
            <a:ext cx="1264919" cy="819911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14"/>
          <p:cNvSpPr/>
          <p:nvPr/>
        </p:nvSpPr>
        <p:spPr>
          <a:xfrm>
            <a:off x="0" y="181356"/>
            <a:ext cx="1450847" cy="536447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14"/>
          <p:cNvSpPr txBox="1"/>
          <p:nvPr>
            <p:ph type="title"/>
          </p:nvPr>
        </p:nvSpPr>
        <p:spPr>
          <a:xfrm>
            <a:off x="457200" y="274320"/>
            <a:ext cx="8229600" cy="109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46" name="Google Shape;146;p14"/>
          <p:cNvSpPr txBox="1"/>
          <p:nvPr>
            <p:ph idx="1" type="body"/>
          </p:nvPr>
        </p:nvSpPr>
        <p:spPr>
          <a:xfrm>
            <a:off x="457200" y="1577340"/>
            <a:ext cx="8229600" cy="452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14"/>
          <p:cNvSpPr txBox="1"/>
          <p:nvPr>
            <p:ph idx="11" type="ftr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14"/>
          <p:cNvSpPr txBox="1"/>
          <p:nvPr>
            <p:ph idx="10" type="dt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14"/>
          <p:cNvSpPr txBox="1"/>
          <p:nvPr>
            <p:ph idx="12" type="sldNum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 u="none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4" r:id="rId4"/>
    <p:sldLayoutId id="2147483675" r:id="rId5"/>
    <p:sldLayoutId id="2147483676" r:id="rId6"/>
    <p:sldLayoutId id="2147483677" r:id="rId7"/>
    <p:sldLayoutId id="2147483678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6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80" name="Google Shape;180;p16"/>
          <p:cNvSpPr txBox="1"/>
          <p:nvPr>
            <p:ph idx="1" type="body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1" name="Google Shape;181;p16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2" name="Google Shape;182;p16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3" name="Google Shape;183;p16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18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55" name="Google Shape;255;p18"/>
          <p:cNvSpPr txBox="1"/>
          <p:nvPr>
            <p:ph idx="1" type="body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" name="Google Shape;256;p18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" name="Google Shape;257;p18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" name="Google Shape;258;p18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2" r:id="rId1"/>
    <p:sldLayoutId id="2147483693" r:id="rId2"/>
    <p:sldLayoutId id="2147483694" r:id="rId3"/>
    <p:sldLayoutId id="2147483695" r:id="rId4"/>
    <p:sldLayoutId id="2147483696" r:id="rId5"/>
    <p:sldLayoutId id="2147483697" r:id="rId6"/>
    <p:sldLayoutId id="2147483698" r:id="rId7"/>
    <p:sldLayoutId id="2147483699" r:id="rId8"/>
    <p:sldLayoutId id="2147483700" r:id="rId9"/>
    <p:sldLayoutId id="2147483701" r:id="rId10"/>
    <p:sldLayoutId id="2147483702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  <a:defRPr b="0" i="0" sz="3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" name="Google Shape;330;p20"/>
          <p:cNvSpPr txBox="1"/>
          <p:nvPr>
            <p:ph idx="1" type="body"/>
          </p:nvPr>
        </p:nvSpPr>
        <p:spPr>
          <a:xfrm>
            <a:off x="457200" y="1600204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1950" lvl="1" marL="914400" marR="0" rtl="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–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23850" lvl="3" marL="1828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23850" lvl="4" marL="22860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23850" lvl="5" marL="2743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23850" lvl="6" marL="3200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2385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1" name="Google Shape;331;p20"/>
          <p:cNvSpPr txBox="1"/>
          <p:nvPr>
            <p:ph idx="10" type="dt"/>
          </p:nvPr>
        </p:nvSpPr>
        <p:spPr>
          <a:xfrm>
            <a:off x="457200" y="6356354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2" name="Google Shape;332;p20"/>
          <p:cNvSpPr txBox="1"/>
          <p:nvPr>
            <p:ph idx="11" type="ftr"/>
          </p:nvPr>
        </p:nvSpPr>
        <p:spPr>
          <a:xfrm>
            <a:off x="3124200" y="6356354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3" name="Google Shape;333;p20"/>
          <p:cNvSpPr txBox="1"/>
          <p:nvPr>
            <p:ph idx="12" type="sldNum"/>
          </p:nvPr>
        </p:nvSpPr>
        <p:spPr>
          <a:xfrm>
            <a:off x="6553200" y="6356354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4" r:id="rId1"/>
    <p:sldLayoutId id="2147483705" r:id="rId2"/>
    <p:sldLayoutId id="2147483706" r:id="rId3"/>
    <p:sldLayoutId id="2147483707" r:id="rId4"/>
    <p:sldLayoutId id="2147483708" r:id="rId5"/>
    <p:sldLayoutId id="2147483709" r:id="rId6"/>
    <p:sldLayoutId id="2147483710" r:id="rId7"/>
    <p:sldLayoutId id="2147483711" r:id="rId8"/>
    <p:sldLayoutId id="2147483712" r:id="rId9"/>
    <p:sldLayoutId id="2147483713" r:id="rId10"/>
    <p:sldLayoutId id="214748371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22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elvetica Neue"/>
              <a:buNone/>
              <a:defRPr b="0" i="0" sz="2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5" name="Google Shape;405;p22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Helvetica Neue"/>
              <a:buChar char="●"/>
              <a:defRPr b="0" i="0" sz="18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elvetica Neue"/>
              <a:buChar char="○"/>
              <a:defRPr b="0" i="0" sz="14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elvetica Neue"/>
              <a:buChar char="■"/>
              <a:defRPr b="0" i="0" sz="14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elvetica Neue"/>
              <a:buChar char="●"/>
              <a:defRPr b="0" i="0" sz="14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elvetica Neue"/>
              <a:buChar char="○"/>
              <a:defRPr b="0" i="0" sz="14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elvetica Neue"/>
              <a:buChar char="■"/>
              <a:defRPr b="0" i="0" sz="14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elvetica Neue"/>
              <a:buChar char="●"/>
              <a:defRPr b="0" i="0" sz="14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elvetica Neue"/>
              <a:buChar char="○"/>
              <a:defRPr b="0" i="0" sz="14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Helvetica Neue"/>
              <a:buChar char="■"/>
              <a:defRPr b="0" i="0" sz="14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406" name="Google Shape;406;p22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spcBef>
                <a:spcPts val="0"/>
              </a:spcBef>
              <a:buClr>
                <a:schemeClr val="dk2"/>
              </a:buClr>
              <a:buSzPts val="1000"/>
              <a:buFont typeface="Arial"/>
              <a:buNone/>
              <a:defRPr sz="1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Clr>
                <a:schemeClr val="dk2"/>
              </a:buClr>
              <a:buSzPts val="1000"/>
              <a:buFont typeface="Arial"/>
              <a:buNone/>
              <a:defRPr sz="1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Clr>
                <a:schemeClr val="dk2"/>
              </a:buClr>
              <a:buSzPts val="1000"/>
              <a:buFont typeface="Arial"/>
              <a:buNone/>
              <a:defRPr sz="1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Clr>
                <a:schemeClr val="dk2"/>
              </a:buClr>
              <a:buSzPts val="1000"/>
              <a:buFont typeface="Arial"/>
              <a:buNone/>
              <a:defRPr sz="1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Clr>
                <a:schemeClr val="dk2"/>
              </a:buClr>
              <a:buSzPts val="1000"/>
              <a:buFont typeface="Arial"/>
              <a:buNone/>
              <a:defRPr sz="1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Clr>
                <a:schemeClr val="dk2"/>
              </a:buClr>
              <a:buSzPts val="1000"/>
              <a:buFont typeface="Arial"/>
              <a:buNone/>
              <a:defRPr sz="1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Clr>
                <a:schemeClr val="dk2"/>
              </a:buClr>
              <a:buSzPts val="1000"/>
              <a:buFont typeface="Arial"/>
              <a:buNone/>
              <a:defRPr sz="1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Clr>
                <a:schemeClr val="dk2"/>
              </a:buClr>
              <a:buSzPts val="1000"/>
              <a:buFont typeface="Arial"/>
              <a:buNone/>
              <a:defRPr sz="1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Clr>
                <a:schemeClr val="dk2"/>
              </a:buClr>
              <a:buSzPts val="1000"/>
              <a:buFont typeface="Arial"/>
              <a:buNone/>
              <a:defRPr sz="1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1" r:id="rId6"/>
    <p:sldLayoutId id="2147483722" r:id="rId7"/>
    <p:sldLayoutId id="2147483723" r:id="rId8"/>
    <p:sldLayoutId id="2147483724" r:id="rId9"/>
    <p:sldLayoutId id="2147483725" r:id="rId10"/>
    <p:sldLayoutId id="214748372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12.png"/><Relationship Id="rId6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png"/><Relationship Id="rId4" Type="http://schemas.openxmlformats.org/officeDocument/2006/relationships/image" Target="../media/image8.jpg"/><Relationship Id="rId9" Type="http://schemas.openxmlformats.org/officeDocument/2006/relationships/image" Target="../media/image7.jpg"/><Relationship Id="rId5" Type="http://schemas.openxmlformats.org/officeDocument/2006/relationships/image" Target="../media/image11.jpg"/><Relationship Id="rId6" Type="http://schemas.openxmlformats.org/officeDocument/2006/relationships/image" Target="../media/image19.jpg"/><Relationship Id="rId7" Type="http://schemas.openxmlformats.org/officeDocument/2006/relationships/image" Target="../media/image10.png"/><Relationship Id="rId8" Type="http://schemas.openxmlformats.org/officeDocument/2006/relationships/image" Target="../media/image17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2.png"/></Relationships>
</file>

<file path=ppt/slides/_rels/slide4.xml.rels><?xml version="1.0" encoding="UTF-8" standalone="yes"?><Relationships xmlns="http://schemas.openxmlformats.org/package/2006/relationships"><Relationship Id="rId20" Type="http://schemas.openxmlformats.org/officeDocument/2006/relationships/image" Target="../media/image32.png"/><Relationship Id="rId22" Type="http://schemas.openxmlformats.org/officeDocument/2006/relationships/image" Target="../media/image31.png"/><Relationship Id="rId21" Type="http://schemas.openxmlformats.org/officeDocument/2006/relationships/image" Target="../media/image82.png"/><Relationship Id="rId24" Type="http://schemas.openxmlformats.org/officeDocument/2006/relationships/image" Target="../media/image30.png"/><Relationship Id="rId23" Type="http://schemas.openxmlformats.org/officeDocument/2006/relationships/image" Target="../media/image45.png"/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Relationship Id="rId4" Type="http://schemas.openxmlformats.org/officeDocument/2006/relationships/image" Target="../media/image35.png"/><Relationship Id="rId9" Type="http://schemas.openxmlformats.org/officeDocument/2006/relationships/image" Target="../media/image9.png"/><Relationship Id="rId26" Type="http://schemas.openxmlformats.org/officeDocument/2006/relationships/image" Target="../media/image37.png"/><Relationship Id="rId25" Type="http://schemas.openxmlformats.org/officeDocument/2006/relationships/image" Target="../media/image34.png"/><Relationship Id="rId28" Type="http://schemas.openxmlformats.org/officeDocument/2006/relationships/image" Target="../media/image39.png"/><Relationship Id="rId27" Type="http://schemas.openxmlformats.org/officeDocument/2006/relationships/image" Target="../media/image33.png"/><Relationship Id="rId5" Type="http://schemas.openxmlformats.org/officeDocument/2006/relationships/image" Target="../media/image23.png"/><Relationship Id="rId6" Type="http://schemas.openxmlformats.org/officeDocument/2006/relationships/image" Target="../media/image18.png"/><Relationship Id="rId29" Type="http://schemas.openxmlformats.org/officeDocument/2006/relationships/image" Target="../media/image38.png"/><Relationship Id="rId7" Type="http://schemas.openxmlformats.org/officeDocument/2006/relationships/image" Target="../media/image14.png"/><Relationship Id="rId8" Type="http://schemas.openxmlformats.org/officeDocument/2006/relationships/image" Target="../media/image20.png"/><Relationship Id="rId31" Type="http://schemas.openxmlformats.org/officeDocument/2006/relationships/image" Target="../media/image41.png"/><Relationship Id="rId30" Type="http://schemas.openxmlformats.org/officeDocument/2006/relationships/image" Target="../media/image40.png"/><Relationship Id="rId11" Type="http://schemas.openxmlformats.org/officeDocument/2006/relationships/image" Target="../media/image22.png"/><Relationship Id="rId33" Type="http://schemas.openxmlformats.org/officeDocument/2006/relationships/image" Target="../media/image46.png"/><Relationship Id="rId10" Type="http://schemas.openxmlformats.org/officeDocument/2006/relationships/image" Target="../media/image15.png"/><Relationship Id="rId32" Type="http://schemas.openxmlformats.org/officeDocument/2006/relationships/image" Target="../media/image55.png"/><Relationship Id="rId13" Type="http://schemas.openxmlformats.org/officeDocument/2006/relationships/image" Target="../media/image26.png"/><Relationship Id="rId35" Type="http://schemas.openxmlformats.org/officeDocument/2006/relationships/image" Target="../media/image47.png"/><Relationship Id="rId12" Type="http://schemas.openxmlformats.org/officeDocument/2006/relationships/image" Target="../media/image28.png"/><Relationship Id="rId34" Type="http://schemas.openxmlformats.org/officeDocument/2006/relationships/image" Target="../media/image60.png"/><Relationship Id="rId15" Type="http://schemas.openxmlformats.org/officeDocument/2006/relationships/image" Target="../media/image29.png"/><Relationship Id="rId37" Type="http://schemas.openxmlformats.org/officeDocument/2006/relationships/image" Target="../media/image43.png"/><Relationship Id="rId14" Type="http://schemas.openxmlformats.org/officeDocument/2006/relationships/image" Target="../media/image21.png"/><Relationship Id="rId36" Type="http://schemas.openxmlformats.org/officeDocument/2006/relationships/image" Target="../media/image44.png"/><Relationship Id="rId17" Type="http://schemas.openxmlformats.org/officeDocument/2006/relationships/image" Target="../media/image25.png"/><Relationship Id="rId39" Type="http://schemas.openxmlformats.org/officeDocument/2006/relationships/image" Target="../media/image58.png"/><Relationship Id="rId16" Type="http://schemas.openxmlformats.org/officeDocument/2006/relationships/image" Target="../media/image27.png"/><Relationship Id="rId38" Type="http://schemas.openxmlformats.org/officeDocument/2006/relationships/image" Target="../media/image48.png"/><Relationship Id="rId19" Type="http://schemas.openxmlformats.org/officeDocument/2006/relationships/image" Target="../media/image24.png"/><Relationship Id="rId18" Type="http://schemas.openxmlformats.org/officeDocument/2006/relationships/image" Target="../media/image3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0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Relationship Id="rId5" Type="http://schemas.openxmlformats.org/officeDocument/2006/relationships/image" Target="../media/image52.png"/><Relationship Id="rId6" Type="http://schemas.openxmlformats.org/officeDocument/2006/relationships/image" Target="../media/image53.png"/><Relationship Id="rId7" Type="http://schemas.openxmlformats.org/officeDocument/2006/relationships/image" Target="../media/image51.png"/><Relationship Id="rId8" Type="http://schemas.openxmlformats.org/officeDocument/2006/relationships/image" Target="../media/image59.png"/><Relationship Id="rId10" Type="http://schemas.openxmlformats.org/officeDocument/2006/relationships/image" Target="../media/image83.png"/></Relationships>
</file>

<file path=ppt/slides/_rels/slide6.xml.rels><?xml version="1.0" encoding="UTF-8" standalone="yes"?><Relationships xmlns="http://schemas.openxmlformats.org/package/2006/relationships"><Relationship Id="rId20" Type="http://schemas.openxmlformats.org/officeDocument/2006/relationships/image" Target="../media/image77.png"/><Relationship Id="rId21" Type="http://schemas.openxmlformats.org/officeDocument/2006/relationships/image" Target="../media/image90.jpg"/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7.jpg"/><Relationship Id="rId4" Type="http://schemas.openxmlformats.org/officeDocument/2006/relationships/image" Target="../media/image62.png"/><Relationship Id="rId9" Type="http://schemas.openxmlformats.org/officeDocument/2006/relationships/image" Target="../media/image63.png"/><Relationship Id="rId5" Type="http://schemas.openxmlformats.org/officeDocument/2006/relationships/image" Target="../media/image71.png"/><Relationship Id="rId6" Type="http://schemas.openxmlformats.org/officeDocument/2006/relationships/image" Target="../media/image72.png"/><Relationship Id="rId7" Type="http://schemas.openxmlformats.org/officeDocument/2006/relationships/image" Target="../media/image64.png"/><Relationship Id="rId8" Type="http://schemas.openxmlformats.org/officeDocument/2006/relationships/image" Target="../media/image56.png"/><Relationship Id="rId11" Type="http://schemas.openxmlformats.org/officeDocument/2006/relationships/image" Target="../media/image70.png"/><Relationship Id="rId10" Type="http://schemas.openxmlformats.org/officeDocument/2006/relationships/image" Target="../media/image61.png"/><Relationship Id="rId13" Type="http://schemas.openxmlformats.org/officeDocument/2006/relationships/image" Target="../media/image68.jpg"/><Relationship Id="rId12" Type="http://schemas.openxmlformats.org/officeDocument/2006/relationships/image" Target="../media/image65.jpg"/><Relationship Id="rId15" Type="http://schemas.openxmlformats.org/officeDocument/2006/relationships/image" Target="../media/image67.jpg"/><Relationship Id="rId14" Type="http://schemas.openxmlformats.org/officeDocument/2006/relationships/image" Target="../media/image66.jpg"/><Relationship Id="rId17" Type="http://schemas.openxmlformats.org/officeDocument/2006/relationships/image" Target="../media/image73.jpg"/><Relationship Id="rId16" Type="http://schemas.openxmlformats.org/officeDocument/2006/relationships/image" Target="../media/image69.png"/><Relationship Id="rId19" Type="http://schemas.openxmlformats.org/officeDocument/2006/relationships/image" Target="../media/image78.jpg"/><Relationship Id="rId18" Type="http://schemas.openxmlformats.org/officeDocument/2006/relationships/image" Target="../media/image7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0.png"/><Relationship Id="rId4" Type="http://schemas.openxmlformats.org/officeDocument/2006/relationships/image" Target="../media/image76.png"/><Relationship Id="rId9" Type="http://schemas.openxmlformats.org/officeDocument/2006/relationships/image" Target="../media/image92.jpg"/><Relationship Id="rId5" Type="http://schemas.openxmlformats.org/officeDocument/2006/relationships/image" Target="../media/image75.jpg"/><Relationship Id="rId6" Type="http://schemas.openxmlformats.org/officeDocument/2006/relationships/image" Target="../media/image84.png"/><Relationship Id="rId7" Type="http://schemas.openxmlformats.org/officeDocument/2006/relationships/image" Target="../media/image86.jpg"/><Relationship Id="rId8" Type="http://schemas.openxmlformats.org/officeDocument/2006/relationships/image" Target="../media/image94.jpg"/><Relationship Id="rId10" Type="http://schemas.openxmlformats.org/officeDocument/2006/relationships/image" Target="../media/image8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9.png"/><Relationship Id="rId4" Type="http://schemas.openxmlformats.org/officeDocument/2006/relationships/image" Target="../media/image81.png"/><Relationship Id="rId9" Type="http://schemas.openxmlformats.org/officeDocument/2006/relationships/image" Target="../media/image88.png"/><Relationship Id="rId5" Type="http://schemas.openxmlformats.org/officeDocument/2006/relationships/image" Target="../media/image87.png"/><Relationship Id="rId6" Type="http://schemas.openxmlformats.org/officeDocument/2006/relationships/image" Target="../media/image95.png"/><Relationship Id="rId7" Type="http://schemas.openxmlformats.org/officeDocument/2006/relationships/image" Target="../media/image96.png"/><Relationship Id="rId8" Type="http://schemas.openxmlformats.org/officeDocument/2006/relationships/image" Target="../media/image91.png"/><Relationship Id="rId10" Type="http://schemas.openxmlformats.org/officeDocument/2006/relationships/image" Target="../media/image9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9.jpg"/><Relationship Id="rId4" Type="http://schemas.openxmlformats.org/officeDocument/2006/relationships/image" Target="../media/image101.png"/><Relationship Id="rId9" Type="http://schemas.openxmlformats.org/officeDocument/2006/relationships/image" Target="../media/image97.png"/><Relationship Id="rId5" Type="http://schemas.openxmlformats.org/officeDocument/2006/relationships/image" Target="../media/image93.png"/><Relationship Id="rId6" Type="http://schemas.openxmlformats.org/officeDocument/2006/relationships/image" Target="../media/image100.png"/><Relationship Id="rId7" Type="http://schemas.openxmlformats.org/officeDocument/2006/relationships/image" Target="../media/image99.png"/><Relationship Id="rId8" Type="http://schemas.openxmlformats.org/officeDocument/2006/relationships/image" Target="../media/image10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64000">
              <a:schemeClr val="lt1"/>
            </a:gs>
            <a:gs pos="100000">
              <a:srgbClr val="000000"/>
            </a:gs>
          </a:gsLst>
          <a:lin ang="5400000" scaled="0"/>
        </a:gradFill>
      </p:bgPr>
    </p:bg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1"/>
          <p:cNvSpPr/>
          <p:nvPr/>
        </p:nvSpPr>
        <p:spPr>
          <a:xfrm>
            <a:off x="0" y="6695931"/>
            <a:ext cx="9144000" cy="177182"/>
          </a:xfrm>
          <a:prstGeom prst="flowChartProcess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3" name="Google Shape;453;p1"/>
          <p:cNvSpPr/>
          <p:nvPr/>
        </p:nvSpPr>
        <p:spPr>
          <a:xfrm>
            <a:off x="-1" y="-9135"/>
            <a:ext cx="9144001" cy="678440"/>
          </a:xfrm>
          <a:prstGeom prst="flowChartProcess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4" name="Google Shape;454;p1"/>
          <p:cNvSpPr txBox="1"/>
          <p:nvPr>
            <p:ph type="title"/>
          </p:nvPr>
        </p:nvSpPr>
        <p:spPr>
          <a:xfrm>
            <a:off x="1688723" y="1641"/>
            <a:ext cx="6242413" cy="71056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 sz="2969"/>
              <a:t>RFID Tracking/Security System</a:t>
            </a:r>
            <a:br>
              <a:rPr lang="en-US" sz="2969"/>
            </a:br>
            <a:r>
              <a:rPr lang="en-US" sz="825"/>
              <a:t>Joshua Kirkpatrick (EE)   -    Okebaram Ekwuribe (EE)   -    Shadman Sharif (EE)   -    Aoyu Li (EE)   -    Michael Wyzykowski (EE)</a:t>
            </a:r>
            <a:endParaRPr/>
          </a:p>
        </p:txBody>
      </p:sp>
      <p:sp>
        <p:nvSpPr>
          <p:cNvPr id="455" name="Google Shape;455;p1"/>
          <p:cNvSpPr txBox="1"/>
          <p:nvPr>
            <p:ph idx="1" type="body"/>
          </p:nvPr>
        </p:nvSpPr>
        <p:spPr>
          <a:xfrm>
            <a:off x="88428" y="1086525"/>
            <a:ext cx="2034314" cy="283232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1050"/>
          </a:p>
          <a:p>
            <a:pPr indent="0" lvl="0" marL="47625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400"/>
              <a:buNone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Database</a:t>
            </a:r>
            <a:endParaRPr/>
          </a:p>
          <a:p>
            <a:pPr indent="0" lvl="0" marL="13335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400"/>
              <a:buNone/>
            </a:pPr>
            <a:r>
              <a:rPr lang="en-US" sz="1200"/>
              <a:t>Created through MySQL</a:t>
            </a:r>
            <a:endParaRPr/>
          </a:p>
          <a:p>
            <a:pPr indent="0" lvl="0" marL="13335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400"/>
              <a:buNone/>
            </a:pPr>
            <a:r>
              <a:rPr lang="en-US" sz="1200"/>
              <a:t>Consists of inventory list and received data list</a:t>
            </a:r>
            <a:endParaRPr/>
          </a:p>
          <a:p>
            <a:pPr indent="0" lvl="0" marL="13335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400"/>
              <a:buNone/>
            </a:pPr>
            <a:r>
              <a:rPr lang="en-US" sz="1200"/>
              <a:t>Compares received data      against inventory list and will send alert to security personnel if a match is detected</a:t>
            </a:r>
            <a:endParaRPr/>
          </a:p>
          <a:p>
            <a:pPr indent="0" lvl="0" marL="13335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400"/>
              <a:buNone/>
            </a:pPr>
            <a:r>
              <a:rPr lang="en-US" sz="1200"/>
              <a:t>Automatically updates as new data is received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1350"/>
          </a:p>
        </p:txBody>
      </p:sp>
      <p:grpSp>
        <p:nvGrpSpPr>
          <p:cNvPr id="456" name="Google Shape;456;p1"/>
          <p:cNvGrpSpPr/>
          <p:nvPr/>
        </p:nvGrpSpPr>
        <p:grpSpPr>
          <a:xfrm>
            <a:off x="4296912" y="758589"/>
            <a:ext cx="4793159" cy="4230661"/>
            <a:chOff x="2400528" y="998207"/>
            <a:chExt cx="5866321" cy="4654481"/>
          </a:xfrm>
        </p:grpSpPr>
        <p:grpSp>
          <p:nvGrpSpPr>
            <p:cNvPr id="457" name="Google Shape;457;p1"/>
            <p:cNvGrpSpPr/>
            <p:nvPr/>
          </p:nvGrpSpPr>
          <p:grpSpPr>
            <a:xfrm>
              <a:off x="2400528" y="1375616"/>
              <a:ext cx="2574708" cy="4277072"/>
              <a:chOff x="4153547" y="526940"/>
              <a:chExt cx="3152834" cy="4973107"/>
            </a:xfrm>
          </p:grpSpPr>
          <p:sp>
            <p:nvSpPr>
              <p:cNvPr id="458" name="Google Shape;458;p1"/>
              <p:cNvSpPr/>
              <p:nvPr/>
            </p:nvSpPr>
            <p:spPr>
              <a:xfrm>
                <a:off x="4153547" y="526940"/>
                <a:ext cx="2069834" cy="758301"/>
              </a:xfrm>
              <a:prstGeom prst="ellipse">
                <a:avLst/>
              </a:prstGeom>
              <a:solidFill>
                <a:srgbClr val="757070"/>
              </a:solidFill>
              <a:ln cap="flat" cmpd="sng" w="12700">
                <a:solidFill>
                  <a:srgbClr val="ED7D3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825"/>
                  <a:buFont typeface="Arial"/>
                  <a:buNone/>
                </a:pPr>
                <a:r>
                  <a:rPr b="0" i="0" lang="en-US" sz="825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Wait</a:t>
                </a:r>
                <a:endParaRPr/>
              </a:p>
            </p:txBody>
          </p:sp>
          <p:cxnSp>
            <p:nvCxnSpPr>
              <p:cNvPr id="459" name="Google Shape;459;p1"/>
              <p:cNvCxnSpPr>
                <a:stCxn id="458" idx="4"/>
                <a:endCxn id="460" idx="0"/>
              </p:cNvCxnSpPr>
              <p:nvPr/>
            </p:nvCxnSpPr>
            <p:spPr>
              <a:xfrm>
                <a:off x="5188464" y="1285241"/>
                <a:ext cx="0" cy="238800"/>
              </a:xfrm>
              <a:prstGeom prst="straightConnector1">
                <a:avLst/>
              </a:prstGeom>
              <a:noFill/>
              <a:ln cap="flat" cmpd="sng" w="38100">
                <a:solidFill>
                  <a:srgbClr val="000000"/>
                </a:solidFill>
                <a:prstDash val="solid"/>
                <a:miter lim="800000"/>
                <a:headEnd len="sm" w="sm" type="none"/>
                <a:tailEnd len="med" w="med" type="triangle"/>
              </a:ln>
            </p:spPr>
          </p:cxnSp>
          <p:sp>
            <p:nvSpPr>
              <p:cNvPr id="460" name="Google Shape;460;p1"/>
              <p:cNvSpPr/>
              <p:nvPr/>
            </p:nvSpPr>
            <p:spPr>
              <a:xfrm>
                <a:off x="4153547" y="1524000"/>
                <a:ext cx="2069834" cy="875051"/>
              </a:xfrm>
              <a:prstGeom prst="diamond">
                <a:avLst/>
              </a:prstGeom>
              <a:solidFill>
                <a:srgbClr val="757070"/>
              </a:solidFill>
              <a:ln cap="flat" cmpd="sng" w="12700">
                <a:solidFill>
                  <a:srgbClr val="ED7D3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825"/>
                  <a:buFont typeface="Arial"/>
                  <a:buNone/>
                </a:pPr>
                <a:r>
                  <a:rPr b="0" i="0" lang="en-US" sz="825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AutoStart Trigger</a:t>
                </a:r>
                <a:endParaRPr/>
              </a:p>
            </p:txBody>
          </p:sp>
          <p:sp>
            <p:nvSpPr>
              <p:cNvPr id="461" name="Google Shape;461;p1"/>
              <p:cNvSpPr txBox="1"/>
              <p:nvPr/>
            </p:nvSpPr>
            <p:spPr>
              <a:xfrm>
                <a:off x="6335487" y="1580642"/>
                <a:ext cx="494929" cy="2805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825"/>
                  <a:buFont typeface="Arial"/>
                  <a:buNone/>
                </a:pPr>
                <a:r>
                  <a:rPr b="0" i="0" lang="en-US" sz="825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No</a:t>
                </a:r>
                <a:endParaRPr/>
              </a:p>
            </p:txBody>
          </p:sp>
          <p:sp>
            <p:nvSpPr>
              <p:cNvPr id="462" name="Google Shape;462;p1"/>
              <p:cNvSpPr/>
              <p:nvPr/>
            </p:nvSpPr>
            <p:spPr>
              <a:xfrm>
                <a:off x="4153547" y="2634343"/>
                <a:ext cx="2069834" cy="758301"/>
              </a:xfrm>
              <a:prstGeom prst="ellipse">
                <a:avLst/>
              </a:prstGeom>
              <a:solidFill>
                <a:srgbClr val="757070"/>
              </a:solidFill>
              <a:ln cap="flat" cmpd="sng" w="12700">
                <a:solidFill>
                  <a:srgbClr val="ED7D3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825"/>
                  <a:buFont typeface="Arial"/>
                  <a:buNone/>
                </a:pPr>
                <a:r>
                  <a:rPr b="0" i="0" lang="en-US" sz="825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AutoAction</a:t>
                </a:r>
                <a:endParaRPr b="0" i="0" sz="825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63" name="Google Shape;463;p1"/>
              <p:cNvCxnSpPr>
                <a:stCxn id="460" idx="2"/>
                <a:endCxn id="462" idx="0"/>
              </p:cNvCxnSpPr>
              <p:nvPr/>
            </p:nvCxnSpPr>
            <p:spPr>
              <a:xfrm>
                <a:off x="5188464" y="2399051"/>
                <a:ext cx="0" cy="235200"/>
              </a:xfrm>
              <a:prstGeom prst="straightConnector1">
                <a:avLst/>
              </a:prstGeom>
              <a:noFill/>
              <a:ln cap="flat" cmpd="sng" w="38100">
                <a:solidFill>
                  <a:srgbClr val="000000"/>
                </a:solidFill>
                <a:prstDash val="solid"/>
                <a:miter lim="800000"/>
                <a:headEnd len="sm" w="sm" type="none"/>
                <a:tailEnd len="med" w="med" type="triangle"/>
              </a:ln>
            </p:spPr>
          </p:cxnSp>
          <p:sp>
            <p:nvSpPr>
              <p:cNvPr id="464" name="Google Shape;464;p1"/>
              <p:cNvSpPr/>
              <p:nvPr/>
            </p:nvSpPr>
            <p:spPr>
              <a:xfrm>
                <a:off x="4153547" y="3631403"/>
                <a:ext cx="2069834" cy="875051"/>
              </a:xfrm>
              <a:prstGeom prst="diamond">
                <a:avLst/>
              </a:prstGeom>
              <a:solidFill>
                <a:srgbClr val="757070"/>
              </a:solidFill>
              <a:ln cap="flat" cmpd="sng" w="12700">
                <a:solidFill>
                  <a:srgbClr val="ED7D3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788"/>
                  <a:buFont typeface="Arial"/>
                  <a:buNone/>
                </a:pPr>
                <a:r>
                  <a:rPr b="0" i="0" lang="en-US" sz="788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Notification Needed?</a:t>
                </a:r>
                <a:endParaRPr/>
              </a:p>
            </p:txBody>
          </p:sp>
          <p:cxnSp>
            <p:nvCxnSpPr>
              <p:cNvPr id="465" name="Google Shape;465;p1"/>
              <p:cNvCxnSpPr>
                <a:stCxn id="462" idx="4"/>
                <a:endCxn id="464" idx="0"/>
              </p:cNvCxnSpPr>
              <p:nvPr/>
            </p:nvCxnSpPr>
            <p:spPr>
              <a:xfrm>
                <a:off x="5188464" y="3392644"/>
                <a:ext cx="0" cy="238800"/>
              </a:xfrm>
              <a:prstGeom prst="straightConnector1">
                <a:avLst/>
              </a:prstGeom>
              <a:noFill/>
              <a:ln cap="flat" cmpd="sng" w="38100">
                <a:solidFill>
                  <a:srgbClr val="000000"/>
                </a:solidFill>
                <a:prstDash val="solid"/>
                <a:miter lim="800000"/>
                <a:headEnd len="sm" w="sm" type="none"/>
                <a:tailEnd len="med" w="med" type="triangle"/>
              </a:ln>
            </p:spPr>
          </p:cxnSp>
          <p:sp>
            <p:nvSpPr>
              <p:cNvPr id="466" name="Google Shape;466;p1"/>
              <p:cNvSpPr txBox="1"/>
              <p:nvPr/>
            </p:nvSpPr>
            <p:spPr>
              <a:xfrm>
                <a:off x="6480101" y="3631403"/>
                <a:ext cx="542282" cy="3708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825"/>
                  <a:buFont typeface="Arial"/>
                  <a:buNone/>
                </a:pPr>
                <a:r>
                  <a:rPr b="0" i="0" lang="en-US" sz="825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No</a:t>
                </a:r>
                <a:endParaRPr/>
              </a:p>
            </p:txBody>
          </p:sp>
          <p:sp>
            <p:nvSpPr>
              <p:cNvPr id="467" name="Google Shape;467;p1"/>
              <p:cNvSpPr/>
              <p:nvPr/>
            </p:nvSpPr>
            <p:spPr>
              <a:xfrm>
                <a:off x="4153547" y="4741746"/>
                <a:ext cx="2069834" cy="758301"/>
              </a:xfrm>
              <a:prstGeom prst="ellipse">
                <a:avLst/>
              </a:prstGeom>
              <a:solidFill>
                <a:srgbClr val="757070"/>
              </a:solidFill>
              <a:ln cap="flat" cmpd="sng" w="12700">
                <a:solidFill>
                  <a:srgbClr val="ED7D3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825"/>
                  <a:buFont typeface="Arial"/>
                  <a:buNone/>
                </a:pPr>
                <a:r>
                  <a:rPr b="0" i="0" lang="en-US" sz="825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Issue Notification</a:t>
                </a:r>
                <a:endParaRPr/>
              </a:p>
            </p:txBody>
          </p:sp>
          <p:cxnSp>
            <p:nvCxnSpPr>
              <p:cNvPr id="468" name="Google Shape;468;p1"/>
              <p:cNvCxnSpPr>
                <a:stCxn id="467" idx="6"/>
                <a:endCxn id="458" idx="6"/>
              </p:cNvCxnSpPr>
              <p:nvPr/>
            </p:nvCxnSpPr>
            <p:spPr>
              <a:xfrm flipH="1" rot="10800000">
                <a:off x="6223381" y="906197"/>
                <a:ext cx="600" cy="4214700"/>
              </a:xfrm>
              <a:prstGeom prst="bentConnector3">
                <a:avLst>
                  <a:gd fmla="val 31056725" name="adj1"/>
                </a:avLst>
              </a:prstGeom>
              <a:noFill/>
              <a:ln cap="flat" cmpd="sng" w="38100">
                <a:solidFill>
                  <a:srgbClr val="000000"/>
                </a:solidFill>
                <a:prstDash val="solid"/>
                <a:miter lim="800000"/>
                <a:headEnd len="sm" w="sm" type="none"/>
                <a:tailEnd len="med" w="med" type="triangle"/>
              </a:ln>
            </p:spPr>
          </p:cxnSp>
          <p:cxnSp>
            <p:nvCxnSpPr>
              <p:cNvPr id="469" name="Google Shape;469;p1"/>
              <p:cNvCxnSpPr>
                <a:stCxn id="464" idx="3"/>
              </p:cNvCxnSpPr>
              <p:nvPr/>
            </p:nvCxnSpPr>
            <p:spPr>
              <a:xfrm flipH="1" rot="10800000">
                <a:off x="6223381" y="4056029"/>
                <a:ext cx="1083000" cy="12900"/>
              </a:xfrm>
              <a:prstGeom prst="straightConnector1">
                <a:avLst/>
              </a:prstGeom>
              <a:noFill/>
              <a:ln cap="flat" cmpd="sng" w="38100">
                <a:solidFill>
                  <a:srgbClr val="000000"/>
                </a:solidFill>
                <a:prstDash val="solid"/>
                <a:miter lim="800000"/>
                <a:headEnd len="sm" w="sm" type="none"/>
                <a:tailEnd len="med" w="med" type="triangle"/>
              </a:ln>
            </p:spPr>
          </p:cxnSp>
          <p:cxnSp>
            <p:nvCxnSpPr>
              <p:cNvPr id="470" name="Google Shape;470;p1"/>
              <p:cNvCxnSpPr>
                <a:stCxn id="464" idx="2"/>
                <a:endCxn id="467" idx="0"/>
              </p:cNvCxnSpPr>
              <p:nvPr/>
            </p:nvCxnSpPr>
            <p:spPr>
              <a:xfrm>
                <a:off x="5188464" y="4506454"/>
                <a:ext cx="0" cy="235200"/>
              </a:xfrm>
              <a:prstGeom prst="straightConnector1">
                <a:avLst/>
              </a:prstGeom>
              <a:noFill/>
              <a:ln cap="flat" cmpd="sng" w="38100">
                <a:solidFill>
                  <a:srgbClr val="000000"/>
                </a:solidFill>
                <a:prstDash val="solid"/>
                <a:miter lim="800000"/>
                <a:headEnd len="sm" w="sm" type="none"/>
                <a:tailEnd len="med" w="med" type="triangle"/>
              </a:ln>
            </p:spPr>
          </p:cxnSp>
          <p:cxnSp>
            <p:nvCxnSpPr>
              <p:cNvPr id="471" name="Google Shape;471;p1"/>
              <p:cNvCxnSpPr>
                <a:stCxn id="460" idx="3"/>
              </p:cNvCxnSpPr>
              <p:nvPr/>
            </p:nvCxnSpPr>
            <p:spPr>
              <a:xfrm flipH="1" rot="10800000">
                <a:off x="6223381" y="894726"/>
                <a:ext cx="560100" cy="1066800"/>
              </a:xfrm>
              <a:prstGeom prst="bentConnector2">
                <a:avLst/>
              </a:prstGeom>
              <a:noFill/>
              <a:ln cap="flat" cmpd="sng" w="38100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sp>
          <p:nvSpPr>
            <p:cNvPr id="472" name="Google Shape;472;p1"/>
            <p:cNvSpPr/>
            <p:nvPr/>
          </p:nvSpPr>
          <p:spPr>
            <a:xfrm>
              <a:off x="5768237" y="4102004"/>
              <a:ext cx="991452" cy="858157"/>
            </a:xfrm>
            <a:prstGeom prst="ellipse">
              <a:avLst/>
            </a:prstGeom>
            <a:solidFill>
              <a:srgbClr val="757070"/>
            </a:solidFill>
            <a:ln cap="flat" cmpd="sng" w="12700">
              <a:solidFill>
                <a:srgbClr val="ED7D3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25"/>
                <a:buFont typeface="Arial"/>
                <a:buNone/>
              </a:pPr>
              <a:r>
                <a:rPr b="0" i="0" lang="en-US" sz="825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Scanner List</a:t>
              </a:r>
              <a:endParaRPr/>
            </a:p>
          </p:txBody>
        </p:sp>
        <p:sp>
          <p:nvSpPr>
            <p:cNvPr id="473" name="Google Shape;473;p1"/>
            <p:cNvSpPr/>
            <p:nvPr/>
          </p:nvSpPr>
          <p:spPr>
            <a:xfrm>
              <a:off x="7255415" y="4163434"/>
              <a:ext cx="1011434" cy="843285"/>
            </a:xfrm>
            <a:prstGeom prst="ellipse">
              <a:avLst/>
            </a:prstGeom>
            <a:solidFill>
              <a:srgbClr val="757070"/>
            </a:solidFill>
            <a:ln cap="flat" cmpd="sng" w="12700">
              <a:solidFill>
                <a:srgbClr val="ED7D3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25"/>
                <a:buFont typeface="Arial"/>
                <a:buNone/>
              </a:pPr>
              <a:r>
                <a:rPr b="0" i="0" lang="en-US" sz="825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Tool List</a:t>
              </a:r>
              <a:endParaRPr/>
            </a:p>
          </p:txBody>
        </p:sp>
        <p:sp>
          <p:nvSpPr>
            <p:cNvPr id="474" name="Google Shape;474;p1"/>
            <p:cNvSpPr/>
            <p:nvPr/>
          </p:nvSpPr>
          <p:spPr>
            <a:xfrm>
              <a:off x="6485946" y="3567073"/>
              <a:ext cx="1020324" cy="366723"/>
            </a:xfrm>
            <a:prstGeom prst="flowChartProcess">
              <a:avLst/>
            </a:prstGeom>
            <a:solidFill>
              <a:srgbClr val="757070"/>
            </a:solidFill>
            <a:ln cap="flat" cmpd="sng" w="12700">
              <a:solidFill>
                <a:srgbClr val="C55A1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900"/>
                <a:buFont typeface="Arial"/>
                <a:buNone/>
              </a:pPr>
              <a:r>
                <a:rPr b="0" i="0" lang="en-US" sz="9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Compare Tables</a:t>
              </a:r>
              <a:endParaRPr/>
            </a:p>
          </p:txBody>
        </p:sp>
        <p:sp>
          <p:nvSpPr>
            <p:cNvPr id="475" name="Google Shape;475;p1"/>
            <p:cNvSpPr/>
            <p:nvPr/>
          </p:nvSpPr>
          <p:spPr>
            <a:xfrm>
              <a:off x="5642053" y="5143241"/>
              <a:ext cx="1251586" cy="366723"/>
            </a:xfrm>
            <a:prstGeom prst="flowChartProcess">
              <a:avLst/>
            </a:prstGeom>
            <a:solidFill>
              <a:srgbClr val="757070"/>
            </a:solidFill>
            <a:ln cap="flat" cmpd="sng" w="12700">
              <a:solidFill>
                <a:srgbClr val="C55A1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900"/>
                <a:buFont typeface="Arial"/>
                <a:buNone/>
              </a:pPr>
              <a:r>
                <a:rPr b="0" i="0" lang="en-US" sz="9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Load Data</a:t>
              </a:r>
              <a:endParaRPr/>
            </a:p>
          </p:txBody>
        </p:sp>
        <p:sp>
          <p:nvSpPr>
            <p:cNvPr id="476" name="Google Shape;476;p1"/>
            <p:cNvSpPr/>
            <p:nvPr/>
          </p:nvSpPr>
          <p:spPr>
            <a:xfrm>
              <a:off x="6500382" y="2479278"/>
              <a:ext cx="991452" cy="858157"/>
            </a:xfrm>
            <a:prstGeom prst="ellipse">
              <a:avLst/>
            </a:prstGeom>
            <a:solidFill>
              <a:srgbClr val="757070"/>
            </a:solidFill>
            <a:ln cap="flat" cmpd="sng" w="12700">
              <a:solidFill>
                <a:srgbClr val="ED7D3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788"/>
                <a:buFont typeface="Arial"/>
                <a:buNone/>
              </a:pPr>
              <a:r>
                <a:rPr b="0" i="0" lang="en-US" sz="788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Compile Matching Data</a:t>
              </a:r>
              <a:endParaRPr/>
            </a:p>
          </p:txBody>
        </p:sp>
        <p:sp>
          <p:nvSpPr>
            <p:cNvPr id="477" name="Google Shape;477;p1"/>
            <p:cNvSpPr/>
            <p:nvPr/>
          </p:nvSpPr>
          <p:spPr>
            <a:xfrm>
              <a:off x="6485946" y="1763733"/>
              <a:ext cx="1020324" cy="366723"/>
            </a:xfrm>
            <a:prstGeom prst="flowChartProcess">
              <a:avLst/>
            </a:prstGeom>
            <a:solidFill>
              <a:srgbClr val="757070"/>
            </a:solidFill>
            <a:ln cap="flat" cmpd="sng" w="12700">
              <a:solidFill>
                <a:srgbClr val="C55A1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25"/>
                <a:buFont typeface="Arial"/>
                <a:buNone/>
              </a:pPr>
              <a:r>
                <a:rPr b="0" i="0" lang="en-US" sz="825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Display Matching Data</a:t>
              </a:r>
              <a:endParaRPr/>
            </a:p>
          </p:txBody>
        </p:sp>
        <p:cxnSp>
          <p:nvCxnSpPr>
            <p:cNvPr id="478" name="Google Shape;478;p1"/>
            <p:cNvCxnSpPr>
              <a:endCxn id="475" idx="1"/>
            </p:cNvCxnSpPr>
            <p:nvPr/>
          </p:nvCxnSpPr>
          <p:spPr>
            <a:xfrm>
              <a:off x="4975453" y="5326603"/>
              <a:ext cx="666600" cy="0"/>
            </a:xfrm>
            <a:prstGeom prst="straightConnector1">
              <a:avLst/>
            </a:prstGeom>
            <a:noFill/>
            <a:ln cap="flat" cmpd="sng" w="38100">
              <a:solidFill>
                <a:srgbClr val="000000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cxnSp>
          <p:nvCxnSpPr>
            <p:cNvPr id="479" name="Google Shape;479;p1"/>
            <p:cNvCxnSpPr>
              <a:stCxn id="475" idx="0"/>
              <a:endCxn id="472" idx="4"/>
            </p:cNvCxnSpPr>
            <p:nvPr/>
          </p:nvCxnSpPr>
          <p:spPr>
            <a:xfrm rot="10800000">
              <a:off x="6263946" y="4960241"/>
              <a:ext cx="3900" cy="183000"/>
            </a:xfrm>
            <a:prstGeom prst="straightConnector1">
              <a:avLst/>
            </a:prstGeom>
            <a:noFill/>
            <a:ln cap="flat" cmpd="sng" w="38100">
              <a:solidFill>
                <a:srgbClr val="000000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cxnSp>
          <p:nvCxnSpPr>
            <p:cNvPr id="480" name="Google Shape;480;p1"/>
            <p:cNvCxnSpPr>
              <a:stCxn id="472" idx="0"/>
              <a:endCxn id="474" idx="1"/>
            </p:cNvCxnSpPr>
            <p:nvPr/>
          </p:nvCxnSpPr>
          <p:spPr>
            <a:xfrm rot="-5400000">
              <a:off x="6199163" y="3815204"/>
              <a:ext cx="351600" cy="222000"/>
            </a:xfrm>
            <a:prstGeom prst="bentConnector2">
              <a:avLst/>
            </a:prstGeom>
            <a:noFill/>
            <a:ln cap="flat" cmpd="sng" w="38100">
              <a:solidFill>
                <a:srgbClr val="000000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cxnSp>
          <p:nvCxnSpPr>
            <p:cNvPr id="481" name="Google Shape;481;p1"/>
            <p:cNvCxnSpPr>
              <a:stCxn id="473" idx="0"/>
              <a:endCxn id="474" idx="3"/>
            </p:cNvCxnSpPr>
            <p:nvPr/>
          </p:nvCxnSpPr>
          <p:spPr>
            <a:xfrm flipH="1" rot="5400000">
              <a:off x="7427082" y="3829384"/>
              <a:ext cx="413100" cy="255000"/>
            </a:xfrm>
            <a:prstGeom prst="bentConnector2">
              <a:avLst/>
            </a:prstGeom>
            <a:noFill/>
            <a:ln cap="flat" cmpd="sng" w="38100">
              <a:solidFill>
                <a:srgbClr val="000000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cxnSp>
          <p:nvCxnSpPr>
            <p:cNvPr id="482" name="Google Shape;482;p1"/>
            <p:cNvCxnSpPr>
              <a:stCxn id="474" idx="0"/>
              <a:endCxn id="476" idx="4"/>
            </p:cNvCxnSpPr>
            <p:nvPr/>
          </p:nvCxnSpPr>
          <p:spPr>
            <a:xfrm rot="10800000">
              <a:off x="6996108" y="3337573"/>
              <a:ext cx="0" cy="229500"/>
            </a:xfrm>
            <a:prstGeom prst="straightConnector1">
              <a:avLst/>
            </a:prstGeom>
            <a:noFill/>
            <a:ln cap="flat" cmpd="sng" w="38100">
              <a:solidFill>
                <a:srgbClr val="000000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cxnSp>
          <p:nvCxnSpPr>
            <p:cNvPr id="483" name="Google Shape;483;p1"/>
            <p:cNvCxnSpPr>
              <a:stCxn id="476" idx="0"/>
              <a:endCxn id="477" idx="2"/>
            </p:cNvCxnSpPr>
            <p:nvPr/>
          </p:nvCxnSpPr>
          <p:spPr>
            <a:xfrm rot="10800000">
              <a:off x="6996108" y="2130378"/>
              <a:ext cx="0" cy="348900"/>
            </a:xfrm>
            <a:prstGeom prst="straightConnector1">
              <a:avLst/>
            </a:prstGeom>
            <a:noFill/>
            <a:ln cap="flat" cmpd="sng" w="38100">
              <a:solidFill>
                <a:srgbClr val="000000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sp>
          <p:nvSpPr>
            <p:cNvPr id="484" name="Google Shape;484;p1"/>
            <p:cNvSpPr txBox="1"/>
            <p:nvPr/>
          </p:nvSpPr>
          <p:spPr>
            <a:xfrm>
              <a:off x="2768002" y="998207"/>
              <a:ext cx="955343" cy="53713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900"/>
                <a:buFont typeface="Arial"/>
                <a:buNone/>
              </a:pPr>
              <a:r>
                <a:rPr b="0" i="0" lang="en-US" sz="9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Reader Flow</a:t>
              </a:r>
              <a:endParaRPr/>
            </a:p>
          </p:txBody>
        </p:sp>
        <p:sp>
          <p:nvSpPr>
            <p:cNvPr id="485" name="Google Shape;485;p1"/>
            <p:cNvSpPr txBox="1"/>
            <p:nvPr/>
          </p:nvSpPr>
          <p:spPr>
            <a:xfrm>
              <a:off x="6430450" y="1358995"/>
              <a:ext cx="1131317" cy="53713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900"/>
                <a:buFont typeface="Arial"/>
                <a:buNone/>
              </a:pPr>
              <a:r>
                <a:rPr b="0" i="0" lang="en-US" sz="9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Database Flow</a:t>
              </a:r>
              <a:endParaRPr/>
            </a:p>
          </p:txBody>
        </p:sp>
      </p:grpSp>
      <p:pic>
        <p:nvPicPr>
          <p:cNvPr descr="Image result for alien technology logo .png" id="486" name="Google Shape;486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4113" y="6224986"/>
            <a:ext cx="1975958" cy="463115"/>
          </a:xfrm>
          <a:prstGeom prst="rect">
            <a:avLst/>
          </a:prstGeom>
          <a:noFill/>
          <a:ln>
            <a:noFill/>
          </a:ln>
        </p:spPr>
      </p:pic>
      <p:sp>
        <p:nvSpPr>
          <p:cNvPr id="487" name="Google Shape;487;p1"/>
          <p:cNvSpPr txBox="1"/>
          <p:nvPr/>
        </p:nvSpPr>
        <p:spPr>
          <a:xfrm>
            <a:off x="2112883" y="4351485"/>
            <a:ext cx="1966607" cy="16158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Goal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Our goal is to design a system to prevent company assets from leaving the worksite without authorization to reduce company overhead through loss prevention techniques.</a:t>
            </a:r>
            <a:endParaRPr/>
          </a:p>
        </p:txBody>
      </p:sp>
      <p:sp>
        <p:nvSpPr>
          <p:cNvPr id="488" name="Google Shape;488;p1"/>
          <p:cNvSpPr txBox="1"/>
          <p:nvPr/>
        </p:nvSpPr>
        <p:spPr>
          <a:xfrm>
            <a:off x="159441" y="4317699"/>
            <a:ext cx="1915454" cy="21213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Performance Metric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Arial"/>
              <a:buNone/>
            </a:pPr>
            <a:r>
              <a:t/>
            </a:r>
            <a:endParaRPr b="1" i="0" sz="105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The project will be considered a success if the system automatically scans a tool and creates a notification that contains the tag data. Database will compare scanned data to inventory and will display an alert if there is a match.</a:t>
            </a:r>
            <a:endParaRPr b="0" i="0" sz="1200" u="sng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9" name="Google Shape;489;p1"/>
          <p:cNvSpPr txBox="1"/>
          <p:nvPr>
            <p:ph idx="1" type="body"/>
          </p:nvPr>
        </p:nvSpPr>
        <p:spPr>
          <a:xfrm>
            <a:off x="1996493" y="1335070"/>
            <a:ext cx="2426669" cy="164255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4762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Scanner</a:t>
            </a:r>
            <a:endParaRPr/>
          </a:p>
          <a:p>
            <a:pPr indent="0" lvl="0" marL="13335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400"/>
              <a:buNone/>
            </a:pPr>
            <a:r>
              <a:rPr lang="en-US" sz="1200"/>
              <a:t>Covers entirety of worksite     entrance/exit (5-12 foot range)</a:t>
            </a:r>
            <a:endParaRPr/>
          </a:p>
          <a:p>
            <a:pPr indent="0" lvl="0" marL="13335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400"/>
              <a:buNone/>
            </a:pPr>
            <a:r>
              <a:rPr lang="en-US" sz="1200"/>
              <a:t>Will operate continuously</a:t>
            </a:r>
            <a:endParaRPr/>
          </a:p>
          <a:p>
            <a:pPr indent="0" lvl="0" marL="13335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400"/>
              <a:buNone/>
            </a:pPr>
            <a:r>
              <a:rPr lang="en-US" sz="1200"/>
              <a:t>Automatically creates notification containing tag data that will be output to database</a:t>
            </a:r>
            <a:endParaRPr/>
          </a:p>
          <a:p>
            <a:pPr indent="0" lvl="0" marL="13335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400"/>
              <a:buNone/>
            </a:pPr>
            <a:r>
              <a:rPr lang="en-US" sz="1200"/>
              <a:t>ALR-9680 stationary scanner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1350"/>
          </a:p>
        </p:txBody>
      </p:sp>
      <p:sp>
        <p:nvSpPr>
          <p:cNvPr id="490" name="Google Shape;490;p1"/>
          <p:cNvSpPr txBox="1"/>
          <p:nvPr/>
        </p:nvSpPr>
        <p:spPr>
          <a:xfrm>
            <a:off x="130380" y="833579"/>
            <a:ext cx="1338788" cy="4154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None/>
            </a:pPr>
            <a:r>
              <a:rPr b="0" i="0" lang="en-US" sz="2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Design</a:t>
            </a:r>
            <a:endParaRPr/>
          </a:p>
        </p:txBody>
      </p:sp>
      <p:sp>
        <p:nvSpPr>
          <p:cNvPr id="491" name="Google Shape;491;p1"/>
          <p:cNvSpPr/>
          <p:nvPr/>
        </p:nvSpPr>
        <p:spPr>
          <a:xfrm>
            <a:off x="236196" y="1728690"/>
            <a:ext cx="34289" cy="342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rgbClr val="37474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2" name="Google Shape;492;p1"/>
          <p:cNvSpPr/>
          <p:nvPr/>
        </p:nvSpPr>
        <p:spPr>
          <a:xfrm>
            <a:off x="236196" y="1993506"/>
            <a:ext cx="34289" cy="342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rgbClr val="37474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3" name="Google Shape;493;p1"/>
          <p:cNvSpPr/>
          <p:nvPr/>
        </p:nvSpPr>
        <p:spPr>
          <a:xfrm>
            <a:off x="236196" y="2425299"/>
            <a:ext cx="34289" cy="342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rgbClr val="37474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4" name="Google Shape;494;p1"/>
          <p:cNvSpPr/>
          <p:nvPr/>
        </p:nvSpPr>
        <p:spPr>
          <a:xfrm>
            <a:off x="2119988" y="1728691"/>
            <a:ext cx="34289" cy="342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rgbClr val="37474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5" name="Google Shape;495;p1"/>
          <p:cNvSpPr/>
          <p:nvPr/>
        </p:nvSpPr>
        <p:spPr>
          <a:xfrm>
            <a:off x="2119004" y="2145911"/>
            <a:ext cx="34289" cy="342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rgbClr val="37474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6" name="Google Shape;496;p1"/>
          <p:cNvSpPr/>
          <p:nvPr/>
        </p:nvSpPr>
        <p:spPr>
          <a:xfrm>
            <a:off x="2119003" y="2420965"/>
            <a:ext cx="34289" cy="342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rgbClr val="37474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7" name="Google Shape;497;p1"/>
          <p:cNvSpPr/>
          <p:nvPr/>
        </p:nvSpPr>
        <p:spPr>
          <a:xfrm>
            <a:off x="2112883" y="3021308"/>
            <a:ext cx="34289" cy="342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rgbClr val="37474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Image result for MYSQL .png" id="498" name="Google Shape;498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13832" y="6327081"/>
            <a:ext cx="972809" cy="32516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RFID png" id="499" name="Google Shape;499;p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852235" y="6246977"/>
            <a:ext cx="834125" cy="438942"/>
          </a:xfrm>
          <a:prstGeom prst="rect">
            <a:avLst/>
          </a:prstGeom>
          <a:noFill/>
          <a:ln>
            <a:noFill/>
          </a:ln>
        </p:spPr>
      </p:pic>
      <p:sp>
        <p:nvSpPr>
          <p:cNvPr id="500" name="Google Shape;500;p1"/>
          <p:cNvSpPr txBox="1"/>
          <p:nvPr/>
        </p:nvSpPr>
        <p:spPr>
          <a:xfrm>
            <a:off x="135141" y="103089"/>
            <a:ext cx="2504244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UTDESIGN II</a:t>
            </a:r>
            <a:endParaRPr/>
          </a:p>
        </p:txBody>
      </p:sp>
      <p:sp>
        <p:nvSpPr>
          <p:cNvPr id="501" name="Google Shape;501;p1"/>
          <p:cNvSpPr txBox="1"/>
          <p:nvPr/>
        </p:nvSpPr>
        <p:spPr>
          <a:xfrm>
            <a:off x="5481507" y="5388015"/>
            <a:ext cx="2480887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System Flow Chart</a:t>
            </a:r>
            <a:endParaRPr/>
          </a:p>
        </p:txBody>
      </p:sp>
      <p:pic>
        <p:nvPicPr>
          <p:cNvPr descr="Image result for alr 9680 png" id="502" name="Google Shape;502;p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027270" y="3359815"/>
            <a:ext cx="2019657" cy="740541"/>
          </a:xfrm>
          <a:prstGeom prst="rect">
            <a:avLst/>
          </a:prstGeom>
          <a:noFill/>
          <a:ln>
            <a:noFill/>
          </a:ln>
        </p:spPr>
      </p:pic>
      <p:sp>
        <p:nvSpPr>
          <p:cNvPr id="503" name="Google Shape;503;p1"/>
          <p:cNvSpPr/>
          <p:nvPr/>
        </p:nvSpPr>
        <p:spPr>
          <a:xfrm>
            <a:off x="236195" y="3342670"/>
            <a:ext cx="34289" cy="342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rgbClr val="37474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399FF"/>
            </a:gs>
            <a:gs pos="48000">
              <a:srgbClr val="3399FF"/>
            </a:gs>
            <a:gs pos="95000">
              <a:schemeClr val="dk1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2"/>
          <p:cNvSpPr txBox="1"/>
          <p:nvPr/>
        </p:nvSpPr>
        <p:spPr>
          <a:xfrm>
            <a:off x="1673910" y="221174"/>
            <a:ext cx="5705722" cy="581698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chemeClr val="lt2">
                <a:alpha val="40000"/>
              </a:schemeClr>
            </a:outerShdw>
          </a:effectLst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rebuchet MS"/>
              <a:buNone/>
            </a:pPr>
            <a:r>
              <a:rPr b="1" i="0" lang="en-US" sz="18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Integrated Automobile Child Detection System </a:t>
            </a:r>
            <a:r>
              <a:rPr b="1" i="0" lang="en-US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IACDS</a:t>
            </a:r>
            <a:endParaRPr/>
          </a:p>
        </p:txBody>
      </p:sp>
      <p:sp>
        <p:nvSpPr>
          <p:cNvPr id="509" name="Google Shape;509;p2"/>
          <p:cNvSpPr txBox="1"/>
          <p:nvPr/>
        </p:nvSpPr>
        <p:spPr>
          <a:xfrm>
            <a:off x="836703" y="942952"/>
            <a:ext cx="7361499" cy="253916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chemeClr val="lt2">
                <a:alpha val="40000"/>
              </a:schemeClr>
            </a:outerShdw>
          </a:effectLst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Trebuchet MS"/>
              <a:buNone/>
            </a:pPr>
            <a:r>
              <a:rPr b="1" i="0" lang="en-US" sz="9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Jason Hoff (EE), Matthew Oakley (EE), Roberto Jimenez (EE), Carlos Rodriguez (EE)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50"/>
              <a:buFont typeface="Trebuchet MS"/>
              <a:buNone/>
            </a:pPr>
            <a:r>
              <a:rPr b="1" i="0" lang="en-US" sz="75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jxj143230@utdallas.edu,  matthew.oakley@utdallas.edu, rxj122630@utdallas.edu, cxr130830@utdallas.edu</a:t>
            </a:r>
            <a:endParaRPr/>
          </a:p>
        </p:txBody>
      </p:sp>
      <p:sp>
        <p:nvSpPr>
          <p:cNvPr id="510" name="Google Shape;510;p2"/>
          <p:cNvSpPr txBox="1"/>
          <p:nvPr/>
        </p:nvSpPr>
        <p:spPr>
          <a:xfrm>
            <a:off x="5032124" y="552131"/>
            <a:ext cx="1806831" cy="138499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chemeClr val="lt2">
                <a:alpha val="40000"/>
              </a:schemeClr>
            </a:outerShdw>
          </a:effectLst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Trebuchet MS"/>
              <a:buNone/>
            </a:pPr>
            <a:r>
              <a:rPr b="0" i="0" lang="en-US" sz="9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Mentor: Marco Tacca</a:t>
            </a:r>
            <a:endParaRPr b="0" i="0" sz="9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11" name="Google Shape;511;p2"/>
          <p:cNvSpPr/>
          <p:nvPr/>
        </p:nvSpPr>
        <p:spPr>
          <a:xfrm>
            <a:off x="2107512" y="517506"/>
            <a:ext cx="1998143" cy="230832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chemeClr val="lt2">
                <a:alpha val="40000"/>
              </a:scheme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Trebuchet MS"/>
              <a:buNone/>
            </a:pPr>
            <a:r>
              <a:rPr b="0" i="0" lang="en-US" sz="9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UTDesign II: Fall 2017</a:t>
            </a:r>
            <a:endParaRPr/>
          </a:p>
        </p:txBody>
      </p:sp>
      <p:pic>
        <p:nvPicPr>
          <p:cNvPr descr="http://www.utdallas.edu/davidow/img/UT_Dallas_tex_black.png" id="512" name="Google Shape;512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89913" y="6310461"/>
            <a:ext cx="501113" cy="23459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13" name="Google Shape;513;p2"/>
          <p:cNvGrpSpPr/>
          <p:nvPr/>
        </p:nvGrpSpPr>
        <p:grpSpPr>
          <a:xfrm>
            <a:off x="29418" y="1739575"/>
            <a:ext cx="4527342" cy="3001902"/>
            <a:chOff x="2572526" y="14294611"/>
            <a:chExt cx="14187949" cy="9577346"/>
          </a:xfrm>
        </p:grpSpPr>
        <p:sp>
          <p:nvSpPr>
            <p:cNvPr id="514" name="Google Shape;514;p2"/>
            <p:cNvSpPr/>
            <p:nvPr/>
          </p:nvSpPr>
          <p:spPr>
            <a:xfrm>
              <a:off x="2572526" y="14294611"/>
              <a:ext cx="14187949" cy="9577346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36"/>
                <a:buFont typeface="Arial"/>
                <a:buNone/>
              </a:pPr>
              <a:r>
                <a:t/>
              </a:r>
              <a:endParaRPr b="0" i="0" sz="13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" name="Google Shape;515;p2"/>
            <p:cNvSpPr txBox="1"/>
            <p:nvPr/>
          </p:nvSpPr>
          <p:spPr>
            <a:xfrm>
              <a:off x="3587449" y="14598695"/>
              <a:ext cx="12158099" cy="101509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Trebuchet MS"/>
                <a:buNone/>
              </a:pPr>
              <a:r>
                <a:rPr b="1" i="0" lang="en-US" sz="1350" u="none" cap="none" strike="noStrik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ENVIRONMENT</a:t>
              </a:r>
              <a:endParaRPr/>
            </a:p>
          </p:txBody>
        </p:sp>
      </p:grpSp>
      <p:cxnSp>
        <p:nvCxnSpPr>
          <p:cNvPr id="516" name="Google Shape;516;p2"/>
          <p:cNvCxnSpPr/>
          <p:nvPr/>
        </p:nvCxnSpPr>
        <p:spPr>
          <a:xfrm flipH="1" rot="10800000">
            <a:off x="1940207" y="808868"/>
            <a:ext cx="5217289" cy="4744"/>
          </a:xfrm>
          <a:prstGeom prst="straightConnector1">
            <a:avLst/>
          </a:prstGeom>
          <a:noFill/>
          <a:ln cap="flat" cmpd="sng" w="41275">
            <a:solidFill>
              <a:schemeClr val="lt1">
                <a:alpha val="7686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17" name="Google Shape;517;p2"/>
          <p:cNvSpPr txBox="1"/>
          <p:nvPr/>
        </p:nvSpPr>
        <p:spPr>
          <a:xfrm>
            <a:off x="1738269" y="6543985"/>
            <a:ext cx="5430232" cy="4985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600"/>
              <a:buFont typeface="Trebuchet MS"/>
              <a:buNone/>
            </a:pPr>
            <a:r>
              <a:rPr b="1" i="0" lang="en-US" sz="600" u="none" cap="none" strike="noStrike">
                <a:solidFill>
                  <a:srgbClr val="BFBFBF"/>
                </a:solidFill>
                <a:latin typeface="Trebuchet MS"/>
                <a:ea typeface="Trebuchet MS"/>
                <a:cs typeface="Trebuchet MS"/>
                <a:sym typeface="Trebuchet MS"/>
              </a:rPr>
              <a:t>Erik Jonsson School of Engineering &amp; Computer Science -  The University of Texas at Dallas</a:t>
            </a:r>
            <a:endParaRPr/>
          </a:p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t/>
            </a:r>
            <a:endParaRPr b="1" i="0" sz="6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t/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t/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8" name="Google Shape;518;p2"/>
          <p:cNvSpPr txBox="1"/>
          <p:nvPr/>
        </p:nvSpPr>
        <p:spPr>
          <a:xfrm>
            <a:off x="576373" y="1151029"/>
            <a:ext cx="108257" cy="1106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1813" lvl="0" marL="1937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9"/>
              <a:buFont typeface="Arial"/>
              <a:buNone/>
            </a:pPr>
            <a:r>
              <a:t/>
            </a:r>
            <a:endParaRPr b="0" i="0" sz="119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19" name="Google Shape;519;p2"/>
          <p:cNvGrpSpPr/>
          <p:nvPr/>
        </p:nvGrpSpPr>
        <p:grpSpPr>
          <a:xfrm>
            <a:off x="-92679" y="4851207"/>
            <a:ext cx="3199262" cy="1731114"/>
            <a:chOff x="-1204380" y="12136209"/>
            <a:chExt cx="19204938" cy="9577345"/>
          </a:xfrm>
        </p:grpSpPr>
        <p:sp>
          <p:nvSpPr>
            <p:cNvPr id="520" name="Google Shape;520;p2"/>
            <p:cNvSpPr/>
            <p:nvPr/>
          </p:nvSpPr>
          <p:spPr>
            <a:xfrm>
              <a:off x="-108510" y="12136209"/>
              <a:ext cx="16493129" cy="9577345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36"/>
                <a:buFont typeface="Arial"/>
                <a:buNone/>
              </a:pPr>
              <a:r>
                <a:t/>
              </a:r>
              <a:endParaRPr b="0" i="0" sz="13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1" name="Google Shape;521;p2"/>
            <p:cNvSpPr txBox="1"/>
            <p:nvPr/>
          </p:nvSpPr>
          <p:spPr>
            <a:xfrm>
              <a:off x="-1204380" y="12349641"/>
              <a:ext cx="19204938" cy="169535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Trebuchet MS"/>
                <a:buNone/>
              </a:pPr>
              <a:r>
                <a:rPr b="1" i="0" lang="en-US" sz="1350" u="none" cap="none" strike="noStrik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DESIGN OBJECTIVES</a:t>
              </a:r>
              <a:endParaRPr/>
            </a:p>
          </p:txBody>
        </p:sp>
      </p:grpSp>
      <p:grpSp>
        <p:nvGrpSpPr>
          <p:cNvPr id="522" name="Google Shape;522;p2"/>
          <p:cNvGrpSpPr/>
          <p:nvPr/>
        </p:nvGrpSpPr>
        <p:grpSpPr>
          <a:xfrm>
            <a:off x="54155" y="1248415"/>
            <a:ext cx="9012404" cy="952999"/>
            <a:chOff x="-1204380" y="11146760"/>
            <a:chExt cx="19204938" cy="10566794"/>
          </a:xfrm>
        </p:grpSpPr>
        <p:sp>
          <p:nvSpPr>
            <p:cNvPr id="523" name="Google Shape;523;p2"/>
            <p:cNvSpPr/>
            <p:nvPr/>
          </p:nvSpPr>
          <p:spPr>
            <a:xfrm>
              <a:off x="54563" y="12136209"/>
              <a:ext cx="16493128" cy="9577345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36"/>
                <a:buFont typeface="Arial"/>
                <a:buNone/>
              </a:pPr>
              <a:r>
                <a:t/>
              </a:r>
              <a:endParaRPr b="0" i="0" sz="136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" name="Google Shape;524;p2"/>
            <p:cNvSpPr txBox="1"/>
            <p:nvPr/>
          </p:nvSpPr>
          <p:spPr>
            <a:xfrm>
              <a:off x="-1204380" y="11146760"/>
              <a:ext cx="19204938" cy="716647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Trebuchet MS"/>
                <a:buNone/>
              </a:pPr>
              <a:r>
                <a:rPr b="1" i="0" lang="en-US" sz="1200" u="none" cap="none" strike="noStrik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The goal of the Integrated Automobile Child Detection System, or IACDS,  is to detect a child left behind in a car and notify bystanders in the surrounding area, while taking measures to increase the survivability of the incident for the child.</a:t>
              </a:r>
              <a:endParaRPr/>
            </a:p>
          </p:txBody>
        </p:sp>
      </p:grpSp>
      <p:grpSp>
        <p:nvGrpSpPr>
          <p:cNvPr id="525" name="Google Shape;525;p2"/>
          <p:cNvGrpSpPr/>
          <p:nvPr/>
        </p:nvGrpSpPr>
        <p:grpSpPr>
          <a:xfrm>
            <a:off x="4169240" y="1710149"/>
            <a:ext cx="5160721" cy="2255269"/>
            <a:chOff x="-32450787" y="2247726"/>
            <a:chExt cx="19204938" cy="9651371"/>
          </a:xfrm>
        </p:grpSpPr>
        <p:sp>
          <p:nvSpPr>
            <p:cNvPr id="526" name="Google Shape;526;p2"/>
            <p:cNvSpPr/>
            <p:nvPr/>
          </p:nvSpPr>
          <p:spPr>
            <a:xfrm>
              <a:off x="-30576531" y="2247726"/>
              <a:ext cx="15660348" cy="9651371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36"/>
                <a:buFont typeface="Arial"/>
                <a:buNone/>
              </a:pPr>
              <a:r>
                <a:t/>
              </a:r>
              <a:endParaRPr b="0" i="0" sz="13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" name="Google Shape;527;p2"/>
            <p:cNvSpPr txBox="1"/>
            <p:nvPr/>
          </p:nvSpPr>
          <p:spPr>
            <a:xfrm>
              <a:off x="-32450787" y="2369028"/>
              <a:ext cx="19204938" cy="10897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Trebuchet MS"/>
                <a:buNone/>
              </a:pPr>
              <a:r>
                <a:rPr b="1" i="0" lang="en-US" sz="1350" u="none" cap="none" strike="noStrik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PROTOTYPE</a:t>
              </a:r>
              <a:endParaRPr/>
            </a:p>
          </p:txBody>
        </p:sp>
      </p:grpSp>
      <p:pic>
        <p:nvPicPr>
          <p:cNvPr id="528" name="Google Shape;528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9877" y="2004476"/>
            <a:ext cx="4387888" cy="2766427"/>
          </a:xfrm>
          <a:prstGeom prst="rect">
            <a:avLst/>
          </a:prstGeom>
          <a:noFill/>
          <a:ln>
            <a:noFill/>
          </a:ln>
        </p:spPr>
      </p:pic>
      <p:pic>
        <p:nvPicPr>
          <p:cNvPr id="529" name="Google Shape;529;p2"/>
          <p:cNvPicPr preferRelativeResize="0"/>
          <p:nvPr/>
        </p:nvPicPr>
        <p:blipFill rotWithShape="1">
          <a:blip r:embed="rId5">
            <a:alphaModFix/>
          </a:blip>
          <a:srcRect b="16727" l="0" r="0" t="16944"/>
          <a:stretch/>
        </p:blipFill>
        <p:spPr>
          <a:xfrm>
            <a:off x="4872260" y="1998857"/>
            <a:ext cx="3800457" cy="1890607"/>
          </a:xfrm>
          <a:prstGeom prst="rect">
            <a:avLst/>
          </a:prstGeom>
          <a:noFill/>
          <a:ln>
            <a:noFill/>
          </a:ln>
        </p:spPr>
      </p:pic>
      <p:sp>
        <p:nvSpPr>
          <p:cNvPr id="530" name="Google Shape;530;p2"/>
          <p:cNvSpPr txBox="1"/>
          <p:nvPr/>
        </p:nvSpPr>
        <p:spPr>
          <a:xfrm>
            <a:off x="205477" y="5170645"/>
            <a:ext cx="2412542" cy="15431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Low Cost</a:t>
            </a:r>
            <a:endParaRPr/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Zero Network Connectivity</a:t>
            </a:r>
            <a:endParaRPr/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Integrated</a:t>
            </a:r>
            <a:endParaRPr/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Positive Detection Rate ≥ 89%</a:t>
            </a:r>
            <a:endParaRPr/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False Positive Rate ≤ 10 %</a:t>
            </a:r>
            <a:endParaRPr/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Soft-Alarm Detection Time ≤ 45s</a:t>
            </a:r>
            <a:endParaRPr/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Hard-Alarm Detection Time ≤ 60s</a:t>
            </a:r>
            <a:endParaRPr/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Correct Output ≥ 89%</a:t>
            </a:r>
            <a:endParaRPr/>
          </a:p>
        </p:txBody>
      </p:sp>
      <p:grpSp>
        <p:nvGrpSpPr>
          <p:cNvPr id="531" name="Google Shape;531;p2"/>
          <p:cNvGrpSpPr/>
          <p:nvPr/>
        </p:nvGrpSpPr>
        <p:grpSpPr>
          <a:xfrm>
            <a:off x="5713790" y="4818316"/>
            <a:ext cx="3655843" cy="1764005"/>
            <a:chOff x="-1204380" y="12136209"/>
            <a:chExt cx="19204938" cy="9577345"/>
          </a:xfrm>
        </p:grpSpPr>
        <p:sp>
          <p:nvSpPr>
            <p:cNvPr id="532" name="Google Shape;532;p2"/>
            <p:cNvSpPr/>
            <p:nvPr/>
          </p:nvSpPr>
          <p:spPr>
            <a:xfrm>
              <a:off x="-108510" y="12136209"/>
              <a:ext cx="16493129" cy="9577345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36"/>
                <a:buFont typeface="Arial"/>
                <a:buNone/>
              </a:pPr>
              <a:r>
                <a:t/>
              </a:r>
              <a:endParaRPr b="0" i="0" sz="13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" name="Google Shape;533;p2"/>
            <p:cNvSpPr txBox="1"/>
            <p:nvPr/>
          </p:nvSpPr>
          <p:spPr>
            <a:xfrm>
              <a:off x="-1204380" y="12349641"/>
              <a:ext cx="19204938" cy="153896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Trebuchet MS"/>
                <a:buNone/>
              </a:pPr>
              <a:r>
                <a:rPr b="1" i="0" lang="en-US" sz="1350" u="none" cap="none" strike="noStrik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RESULTS</a:t>
              </a:r>
              <a:endParaRPr/>
            </a:p>
          </p:txBody>
        </p:sp>
      </p:grpSp>
      <p:grpSp>
        <p:nvGrpSpPr>
          <p:cNvPr id="534" name="Google Shape;534;p2"/>
          <p:cNvGrpSpPr/>
          <p:nvPr/>
        </p:nvGrpSpPr>
        <p:grpSpPr>
          <a:xfrm>
            <a:off x="2669010" y="4818317"/>
            <a:ext cx="3512717" cy="1327876"/>
            <a:chOff x="-1204380" y="12136209"/>
            <a:chExt cx="19204938" cy="9577345"/>
          </a:xfrm>
        </p:grpSpPr>
        <p:sp>
          <p:nvSpPr>
            <p:cNvPr id="535" name="Google Shape;535;p2"/>
            <p:cNvSpPr/>
            <p:nvPr/>
          </p:nvSpPr>
          <p:spPr>
            <a:xfrm>
              <a:off x="-108510" y="12136209"/>
              <a:ext cx="16493129" cy="9577345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36"/>
                <a:buFont typeface="Arial"/>
                <a:buNone/>
              </a:pPr>
              <a:r>
                <a:t/>
              </a:r>
              <a:endParaRPr b="0" i="0" sz="13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6" name="Google Shape;536;p2"/>
            <p:cNvSpPr txBox="1"/>
            <p:nvPr/>
          </p:nvSpPr>
          <p:spPr>
            <a:xfrm>
              <a:off x="-1204380" y="12349641"/>
              <a:ext cx="19204938" cy="153896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Trebuchet MS"/>
                <a:buNone/>
              </a:pPr>
              <a:r>
                <a:rPr b="1" i="0" lang="en-US" sz="1350" u="none" cap="none" strike="noStrik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RESULTS</a:t>
              </a:r>
              <a:endParaRPr/>
            </a:p>
          </p:txBody>
        </p:sp>
      </p:grpSp>
      <p:pic>
        <p:nvPicPr>
          <p:cNvPr id="537" name="Google Shape;537;p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707331" y="3997434"/>
            <a:ext cx="1070361" cy="802771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2"/>
          <p:cNvPicPr preferRelativeResize="0"/>
          <p:nvPr/>
        </p:nvPicPr>
        <p:blipFill rotWithShape="1">
          <a:blip r:embed="rId7">
            <a:alphaModFix/>
          </a:blip>
          <a:srcRect b="0" l="15159" r="17260" t="3906"/>
          <a:stretch/>
        </p:blipFill>
        <p:spPr>
          <a:xfrm rot="5400000">
            <a:off x="7994943" y="3960107"/>
            <a:ext cx="784734" cy="836859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p2"/>
          <p:cNvPicPr preferRelativeResize="0"/>
          <p:nvPr/>
        </p:nvPicPr>
        <p:blipFill rotWithShape="1">
          <a:blip r:embed="rId8">
            <a:alphaModFix/>
          </a:blip>
          <a:srcRect b="19037" l="9912" r="7042" t="19238"/>
          <a:stretch/>
        </p:blipFill>
        <p:spPr>
          <a:xfrm>
            <a:off x="7017289" y="3993757"/>
            <a:ext cx="810543" cy="80324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540" name="Google Shape;540;p2"/>
          <p:cNvGraphicFramePr/>
          <p:nvPr/>
        </p:nvGraphicFramePr>
        <p:xfrm>
          <a:off x="2987520" y="511610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{00B1AF8A-6246-468C-8E30-832AFD1EFE3B}</a:tableStyleId>
              </a:tblPr>
              <a:tblGrid>
                <a:gridCol w="519350"/>
                <a:gridCol w="783775"/>
                <a:gridCol w="789500"/>
                <a:gridCol w="697550"/>
              </a:tblGrid>
              <a:tr h="2354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 I (A)</a:t>
                      </a:r>
                      <a:endParaRPr/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 V (V)</a:t>
                      </a:r>
                      <a:endParaRPr/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 P (W)</a:t>
                      </a:r>
                      <a:endParaRPr/>
                    </a:p>
                  </a:txBody>
                  <a:tcPr marT="0" marB="0" marR="0" marL="0" anchor="ctr"/>
                </a:tc>
              </a:tr>
              <a:tr h="235475"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Min</a:t>
                      </a:r>
                      <a:endParaRPr/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0.026</a:t>
                      </a:r>
                      <a:endParaRPr/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12.2</a:t>
                      </a:r>
                      <a:endParaRPr/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0.317</a:t>
                      </a:r>
                      <a:endParaRPr/>
                    </a:p>
                  </a:txBody>
                  <a:tcPr marT="0" marB="0" marR="0" marL="0" anchor="ctr"/>
                </a:tc>
              </a:tr>
              <a:tr h="235475"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Max</a:t>
                      </a:r>
                      <a:endParaRPr/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0.858</a:t>
                      </a:r>
                      <a:endParaRPr/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12.2</a:t>
                      </a:r>
                      <a:endParaRPr/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10.467</a:t>
                      </a:r>
                      <a:endParaRPr/>
                    </a:p>
                  </a:txBody>
                  <a:tcPr marT="0" marB="0" marR="0" marL="0" anchor="ctr"/>
                </a:tc>
              </a:tr>
              <a:tr h="235475"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Spike</a:t>
                      </a:r>
                      <a:endParaRPr/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1.014</a:t>
                      </a:r>
                      <a:endParaRPr/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12.2</a:t>
                      </a:r>
                      <a:endParaRPr/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12.371</a:t>
                      </a:r>
                      <a:endParaRPr/>
                    </a:p>
                  </a:txBody>
                  <a:tcPr marT="0" marB="0" marR="0" marL="0" anchor="ctr"/>
                </a:tc>
              </a:tr>
            </a:tbl>
          </a:graphicData>
        </a:graphic>
      </p:graphicFrame>
      <p:sp>
        <p:nvSpPr>
          <p:cNvPr id="541" name="Google Shape;541;p2"/>
          <p:cNvSpPr txBox="1"/>
          <p:nvPr/>
        </p:nvSpPr>
        <p:spPr>
          <a:xfrm>
            <a:off x="6025371" y="5221411"/>
            <a:ext cx="2895965" cy="15323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4488" lvl="0" marL="34448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Average Soft Alarm Time from Boot = 28.5s</a:t>
            </a:r>
            <a:endParaRPr/>
          </a:p>
          <a:p>
            <a:pPr indent="-344488" lvl="0" marL="34448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Average Hard Alarm Time from Boot = 40.28s</a:t>
            </a:r>
            <a:endParaRPr/>
          </a:p>
          <a:p>
            <a:pPr indent="-344488" lvl="0" marL="34448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Average Hard Alarm Time (Booted) = 4.69s</a:t>
            </a:r>
            <a:endParaRPr/>
          </a:p>
          <a:p>
            <a:pPr indent="-344488" lvl="0" marL="34448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Positive Detection Rate = 83.56%</a:t>
            </a:r>
            <a:endParaRPr/>
          </a:p>
          <a:p>
            <a:pPr indent="-344488" lvl="0" marL="34448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False Positive Rate = 13.70%</a:t>
            </a:r>
            <a:endParaRPr/>
          </a:p>
          <a:p>
            <a:pPr indent="-344488" lvl="0" marL="34448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Correct Output = 72.60%</a:t>
            </a:r>
            <a:endParaRPr/>
          </a:p>
        </p:txBody>
      </p:sp>
      <p:pic>
        <p:nvPicPr>
          <p:cNvPr id="542" name="Google Shape;542;p2"/>
          <p:cNvPicPr preferRelativeResize="0"/>
          <p:nvPr/>
        </p:nvPicPr>
        <p:blipFill rotWithShape="1">
          <a:blip r:embed="rId9">
            <a:alphaModFix/>
          </a:blip>
          <a:srcRect b="2672" l="27748" r="14414" t="8199"/>
          <a:stretch/>
        </p:blipFill>
        <p:spPr>
          <a:xfrm rot="5400000">
            <a:off x="5985232" y="3944359"/>
            <a:ext cx="775089" cy="8958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3"/>
          <p:cNvSpPr txBox="1"/>
          <p:nvPr/>
        </p:nvSpPr>
        <p:spPr>
          <a:xfrm>
            <a:off x="174669" y="1540701"/>
            <a:ext cx="4936046" cy="1169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Description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 design a fully functional sensor system that can be universally fitted on a vehicle or trailer. The system will assist the driver parking and with blind spot detection. The overall goal is to prevent accidents and as a result, lower the potential for injuries.</a:t>
            </a:r>
            <a:endParaRPr/>
          </a:p>
        </p:txBody>
      </p:sp>
      <p:sp>
        <p:nvSpPr>
          <p:cNvPr id="549" name="Google Shape;549;p3"/>
          <p:cNvSpPr txBox="1"/>
          <p:nvPr/>
        </p:nvSpPr>
        <p:spPr>
          <a:xfrm>
            <a:off x="174669" y="2634521"/>
            <a:ext cx="4936047" cy="9694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Performance Metric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This project shall be considered satisfactory upon building a working model that has front, rear, and side blind spot detection. Objects shall be detected within 5m of the vehicle and or trailer and notify the driver.</a:t>
            </a:r>
            <a:endParaRPr/>
          </a:p>
        </p:txBody>
      </p:sp>
      <p:sp>
        <p:nvSpPr>
          <p:cNvPr id="550" name="Google Shape;550;p3"/>
          <p:cNvSpPr txBox="1"/>
          <p:nvPr/>
        </p:nvSpPr>
        <p:spPr>
          <a:xfrm>
            <a:off x="174669" y="3736593"/>
            <a:ext cx="2905082" cy="1169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Current Status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LOOK team is able to successfully read data from multiple sensors wirelessly and display their status on a graphical interface.  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4"/>
          <p:cNvSpPr txBox="1"/>
          <p:nvPr/>
        </p:nvSpPr>
        <p:spPr>
          <a:xfrm>
            <a:off x="32517" y="1328744"/>
            <a:ext cx="4639945" cy="11950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-286385" lvl="0" marL="299085" marR="2349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EEBF7"/>
              </a:buClr>
              <a:buSzPts val="1100"/>
              <a:buFont typeface="Arial"/>
              <a:buChar char="•"/>
            </a:pPr>
            <a:r>
              <a:rPr b="0" i="0" lang="en-US" sz="1100" u="none" cap="none" strike="noStrike">
                <a:solidFill>
                  <a:srgbClr val="DEEBF7"/>
                </a:solidFill>
                <a:latin typeface="Arial"/>
                <a:ea typeface="Arial"/>
                <a:cs typeface="Arial"/>
                <a:sym typeface="Arial"/>
              </a:rPr>
              <a:t>The primary objective for our team is to design an autonomous  drone capable of detecting and extinguishing an indoor fire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6385" lvl="0" marL="299085" marR="40195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EEBF7"/>
              </a:buClr>
              <a:buSzPts val="1100"/>
              <a:buFont typeface="Arial"/>
              <a:buChar char="•"/>
            </a:pPr>
            <a:r>
              <a:rPr b="0" i="0" lang="en-US" sz="1100" u="none" cap="none" strike="noStrike">
                <a:solidFill>
                  <a:srgbClr val="DEEBF7"/>
                </a:solidFill>
                <a:latin typeface="Arial"/>
                <a:ea typeface="Arial"/>
                <a:cs typeface="Arial"/>
                <a:sym typeface="Arial"/>
              </a:rPr>
              <a:t>The drone will be capable of collision avoidance while  conducting fire watch within a pre-programmed boundary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6385" lvl="0" marL="29908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EEBF7"/>
              </a:buClr>
              <a:buSzPts val="1100"/>
              <a:buFont typeface="Arial"/>
              <a:buChar char="•"/>
            </a:pPr>
            <a:r>
              <a:rPr b="0" i="0" lang="en-US" sz="1100" u="none" cap="none" strike="noStrike">
                <a:solidFill>
                  <a:srgbClr val="DEEBF7"/>
                </a:solidFill>
                <a:latin typeface="Arial"/>
                <a:ea typeface="Arial"/>
                <a:cs typeface="Arial"/>
                <a:sym typeface="Arial"/>
              </a:rPr>
              <a:t>The drone will be able to patrol and detect the fire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6385" lvl="0" marL="299085" marR="5080" rtl="0" algn="l">
              <a:lnSpc>
                <a:spcPct val="116363"/>
              </a:lnSpc>
              <a:spcBef>
                <a:spcPts val="75"/>
              </a:spcBef>
              <a:spcAft>
                <a:spcPts val="0"/>
              </a:spcAft>
              <a:buClr>
                <a:srgbClr val="DEEBF7"/>
              </a:buClr>
              <a:buSzPts val="1100"/>
              <a:buFont typeface="Arial"/>
              <a:buChar char="•"/>
            </a:pPr>
            <a:r>
              <a:rPr b="0" i="0" lang="en-US" sz="1100" u="none" cap="none" strike="noStrike">
                <a:solidFill>
                  <a:srgbClr val="DEEBF7"/>
                </a:solidFill>
                <a:latin typeface="Arial"/>
                <a:ea typeface="Arial"/>
                <a:cs typeface="Arial"/>
                <a:sym typeface="Arial"/>
              </a:rPr>
              <a:t>The drone’s flight time will be at least 20 minutes long with the  ability to independently return to its self charging station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6" name="Google Shape;556;p4"/>
          <p:cNvSpPr/>
          <p:nvPr/>
        </p:nvSpPr>
        <p:spPr>
          <a:xfrm>
            <a:off x="7174991" y="2610611"/>
            <a:ext cx="1883663" cy="253593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7" name="Google Shape;557;p4"/>
          <p:cNvSpPr txBox="1"/>
          <p:nvPr/>
        </p:nvSpPr>
        <p:spPr>
          <a:xfrm>
            <a:off x="7308205" y="5055487"/>
            <a:ext cx="1723389" cy="1320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</a:pPr>
            <a:r>
              <a:rPr b="1" i="0" lang="en-US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Figure 1: PixHawk Connections (3DR Robotics)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8" name="Google Shape;558;p4"/>
          <p:cNvSpPr txBox="1"/>
          <p:nvPr/>
        </p:nvSpPr>
        <p:spPr>
          <a:xfrm>
            <a:off x="5495871" y="1239551"/>
            <a:ext cx="1868805" cy="11468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43814" lvl="0" marL="12700" marR="508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UV/IR Flame Detector (120 DEG.)  UV Optical sensor is integrated  with IR sensor creating a dual  band detection increasing the  range to up to 200ft and decrease  the false flame detection from  masking of other sources.</a:t>
            </a:r>
            <a:endParaRPr b="0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9" name="Google Shape;559;p4"/>
          <p:cNvSpPr/>
          <p:nvPr/>
        </p:nvSpPr>
        <p:spPr>
          <a:xfrm>
            <a:off x="7385303" y="2359152"/>
            <a:ext cx="1690115" cy="1182623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0" name="Google Shape;560;p4"/>
          <p:cNvSpPr/>
          <p:nvPr/>
        </p:nvSpPr>
        <p:spPr>
          <a:xfrm>
            <a:off x="7400543" y="1217669"/>
            <a:ext cx="1659889" cy="1152525"/>
          </a:xfrm>
          <a:custGeom>
            <a:rect b="b" l="l" r="r" t="t"/>
            <a:pathLst>
              <a:path extrusionOk="0" h="1152525" w="1659890">
                <a:moveTo>
                  <a:pt x="1560614" y="0"/>
                </a:moveTo>
                <a:lnTo>
                  <a:pt x="99021" y="0"/>
                </a:lnTo>
                <a:lnTo>
                  <a:pt x="60478" y="7781"/>
                </a:lnTo>
                <a:lnTo>
                  <a:pt x="29003" y="29003"/>
                </a:lnTo>
                <a:lnTo>
                  <a:pt x="7781" y="60478"/>
                </a:lnTo>
                <a:lnTo>
                  <a:pt x="0" y="99021"/>
                </a:lnTo>
                <a:lnTo>
                  <a:pt x="0" y="1053134"/>
                </a:lnTo>
                <a:lnTo>
                  <a:pt x="7781" y="1091675"/>
                </a:lnTo>
                <a:lnTo>
                  <a:pt x="29003" y="1123146"/>
                </a:lnTo>
                <a:lnTo>
                  <a:pt x="60478" y="1144364"/>
                </a:lnTo>
                <a:lnTo>
                  <a:pt x="99021" y="1152144"/>
                </a:lnTo>
                <a:lnTo>
                  <a:pt x="1560614" y="1152144"/>
                </a:lnTo>
                <a:lnTo>
                  <a:pt x="1599157" y="1144364"/>
                </a:lnTo>
                <a:lnTo>
                  <a:pt x="1630632" y="1123146"/>
                </a:lnTo>
                <a:lnTo>
                  <a:pt x="1651854" y="1091675"/>
                </a:lnTo>
                <a:lnTo>
                  <a:pt x="1659636" y="1053134"/>
                </a:lnTo>
                <a:lnTo>
                  <a:pt x="1659636" y="99021"/>
                </a:lnTo>
                <a:lnTo>
                  <a:pt x="1651854" y="60478"/>
                </a:lnTo>
                <a:lnTo>
                  <a:pt x="1630632" y="29003"/>
                </a:lnTo>
                <a:lnTo>
                  <a:pt x="1599157" y="7781"/>
                </a:lnTo>
                <a:lnTo>
                  <a:pt x="1560614" y="0"/>
                </a:lnTo>
                <a:close/>
              </a:path>
            </a:pathLst>
          </a:custGeom>
          <a:solidFill>
            <a:srgbClr val="EDEDED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1" name="Google Shape;561;p4"/>
          <p:cNvSpPr/>
          <p:nvPr/>
        </p:nvSpPr>
        <p:spPr>
          <a:xfrm>
            <a:off x="7400543" y="1217669"/>
            <a:ext cx="1659636" cy="1152144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2" name="Google Shape;562;p4"/>
          <p:cNvSpPr txBox="1"/>
          <p:nvPr/>
        </p:nvSpPr>
        <p:spPr>
          <a:xfrm>
            <a:off x="50165" y="2968264"/>
            <a:ext cx="3901440" cy="17868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-172085" lvl="0" marL="184785" marR="508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EEBF7"/>
              </a:buClr>
              <a:buSzPts val="1050"/>
              <a:buFont typeface="Arial"/>
              <a:buChar char="•"/>
            </a:pPr>
            <a:r>
              <a:rPr b="0" i="0" lang="en-US" sz="1050" u="none" cap="none" strike="noStrike">
                <a:solidFill>
                  <a:srgbClr val="DEEBF7"/>
                </a:solidFill>
                <a:latin typeface="Arial"/>
                <a:ea typeface="Arial"/>
                <a:cs typeface="Arial"/>
                <a:sym typeface="Arial"/>
              </a:rPr>
              <a:t>The PixHawk advanced flight controller is the central hub  for the drone connected with motors, servos, and GPS as  a transmitter. The data to flight controller is fed through  Arduino to control the tasks</a:t>
            </a:r>
            <a:endParaRPr b="0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2085" lvl="0" marL="184785" marR="1524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EEBF7"/>
              </a:buClr>
              <a:buSzPts val="1050"/>
              <a:buFont typeface="Arial"/>
              <a:buChar char="•"/>
            </a:pPr>
            <a:r>
              <a:rPr b="0" i="0" lang="en-US" sz="1050" u="none" cap="none" strike="noStrike">
                <a:solidFill>
                  <a:srgbClr val="DEEBF7"/>
                </a:solidFill>
                <a:latin typeface="Arial"/>
                <a:ea typeface="Arial"/>
                <a:cs typeface="Arial"/>
                <a:sym typeface="Arial"/>
              </a:rPr>
              <a:t>PixHawk with Arduino controls the autonomous program  which also receives data from the Arduino mini. The  Arduino is connected with the battery indicators and  sensors that include the following: sonar receivers and  transmitters for collision detection, long range UV/IR  flame detectors for fire detection, and sensors for a self  charging alignment system.</a:t>
            </a:r>
            <a:endParaRPr b="0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3" name="Google Shape;563;p4"/>
          <p:cNvSpPr txBox="1"/>
          <p:nvPr/>
        </p:nvSpPr>
        <p:spPr>
          <a:xfrm>
            <a:off x="7207444" y="2407535"/>
            <a:ext cx="1797685" cy="238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-707390" lvl="0" marL="719455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</a:pPr>
            <a:r>
              <a:rPr b="1" i="0" lang="en-US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Figure 2: Energy vs Wavelength for UV/IR Flame  Detection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4" name="Google Shape;564;p4"/>
          <p:cNvSpPr/>
          <p:nvPr/>
        </p:nvSpPr>
        <p:spPr>
          <a:xfrm>
            <a:off x="3380232" y="6060950"/>
            <a:ext cx="200660" cy="0"/>
          </a:xfrm>
          <a:custGeom>
            <a:rect b="b" l="l" r="r" t="t"/>
            <a:pathLst>
              <a:path extrusionOk="0" h="120000" w="200660">
                <a:moveTo>
                  <a:pt x="0" y="0"/>
                </a:moveTo>
                <a:lnTo>
                  <a:pt x="100253" y="0"/>
                </a:lnTo>
                <a:lnTo>
                  <a:pt x="200494" y="0"/>
                </a:lnTo>
              </a:path>
            </a:pathLst>
          </a:custGeom>
          <a:noFill/>
          <a:ln cap="flat" cmpd="sng" w="9525">
            <a:solidFill>
              <a:srgbClr val="5B9B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5" name="Google Shape;565;p4"/>
          <p:cNvSpPr/>
          <p:nvPr/>
        </p:nvSpPr>
        <p:spPr>
          <a:xfrm>
            <a:off x="1991867" y="6060947"/>
            <a:ext cx="191135" cy="635"/>
          </a:xfrm>
          <a:custGeom>
            <a:rect b="b" l="l" r="r" t="t"/>
            <a:pathLst>
              <a:path extrusionOk="0" h="635" w="191135">
                <a:moveTo>
                  <a:pt x="0" y="0"/>
                </a:moveTo>
                <a:lnTo>
                  <a:pt x="95389" y="0"/>
                </a:lnTo>
                <a:lnTo>
                  <a:pt x="190792" y="38"/>
                </a:lnTo>
              </a:path>
            </a:pathLst>
          </a:custGeom>
          <a:noFill/>
          <a:ln cap="flat" cmpd="sng" w="9525">
            <a:solidFill>
              <a:srgbClr val="70AD4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6" name="Google Shape;566;p4"/>
          <p:cNvSpPr/>
          <p:nvPr/>
        </p:nvSpPr>
        <p:spPr>
          <a:xfrm>
            <a:off x="547116" y="5841491"/>
            <a:ext cx="248285" cy="219075"/>
          </a:xfrm>
          <a:custGeom>
            <a:rect b="b" l="l" r="r" t="t"/>
            <a:pathLst>
              <a:path extrusionOk="0" h="219075" w="248284">
                <a:moveTo>
                  <a:pt x="0" y="0"/>
                </a:moveTo>
                <a:lnTo>
                  <a:pt x="124053" y="0"/>
                </a:lnTo>
                <a:lnTo>
                  <a:pt x="124053" y="218922"/>
                </a:lnTo>
                <a:lnTo>
                  <a:pt x="248107" y="218922"/>
                </a:lnTo>
              </a:path>
            </a:pathLst>
          </a:custGeom>
          <a:noFill/>
          <a:ln cap="flat" cmpd="sng" w="9525">
            <a:solidFill>
              <a:srgbClr val="4472C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7" name="Google Shape;567;p4"/>
          <p:cNvSpPr/>
          <p:nvPr/>
        </p:nvSpPr>
        <p:spPr>
          <a:xfrm>
            <a:off x="1991867" y="6548628"/>
            <a:ext cx="196215" cy="635"/>
          </a:xfrm>
          <a:custGeom>
            <a:rect b="b" l="l" r="r" t="t"/>
            <a:pathLst>
              <a:path extrusionOk="0" h="634" w="196214">
                <a:moveTo>
                  <a:pt x="-3048" y="69"/>
                </a:moveTo>
                <a:lnTo>
                  <a:pt x="198780" y="69"/>
                </a:lnTo>
              </a:path>
            </a:pathLst>
          </a:custGeom>
          <a:noFill/>
          <a:ln cap="flat" cmpd="sng" w="9525">
            <a:solidFill>
              <a:srgbClr val="70AD4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8" name="Google Shape;568;p4"/>
          <p:cNvSpPr/>
          <p:nvPr/>
        </p:nvSpPr>
        <p:spPr>
          <a:xfrm>
            <a:off x="547116" y="5841491"/>
            <a:ext cx="248285" cy="708025"/>
          </a:xfrm>
          <a:custGeom>
            <a:rect b="b" l="l" r="r" t="t"/>
            <a:pathLst>
              <a:path extrusionOk="0" h="708025" w="248284">
                <a:moveTo>
                  <a:pt x="0" y="0"/>
                </a:moveTo>
                <a:lnTo>
                  <a:pt x="124053" y="0"/>
                </a:lnTo>
                <a:lnTo>
                  <a:pt x="124053" y="707732"/>
                </a:lnTo>
                <a:lnTo>
                  <a:pt x="248107" y="707732"/>
                </a:lnTo>
              </a:path>
            </a:pathLst>
          </a:custGeom>
          <a:noFill/>
          <a:ln cap="flat" cmpd="sng" w="9525">
            <a:solidFill>
              <a:srgbClr val="4472C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9" name="Google Shape;569;p4"/>
          <p:cNvSpPr/>
          <p:nvPr/>
        </p:nvSpPr>
        <p:spPr>
          <a:xfrm>
            <a:off x="547116" y="5077970"/>
            <a:ext cx="248285" cy="763905"/>
          </a:xfrm>
          <a:custGeom>
            <a:rect b="b" l="l" r="r" t="t"/>
            <a:pathLst>
              <a:path extrusionOk="0" h="763904" w="248284">
                <a:moveTo>
                  <a:pt x="0" y="763295"/>
                </a:moveTo>
                <a:lnTo>
                  <a:pt x="124053" y="763295"/>
                </a:lnTo>
                <a:lnTo>
                  <a:pt x="124053" y="0"/>
                </a:lnTo>
                <a:lnTo>
                  <a:pt x="248107" y="0"/>
                </a:lnTo>
              </a:path>
            </a:pathLst>
          </a:custGeom>
          <a:noFill/>
          <a:ln cap="flat" cmpd="sng" w="9525">
            <a:solidFill>
              <a:srgbClr val="4472C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0" name="Google Shape;570;p4"/>
          <p:cNvSpPr/>
          <p:nvPr/>
        </p:nvSpPr>
        <p:spPr>
          <a:xfrm>
            <a:off x="4783835" y="5602223"/>
            <a:ext cx="203835" cy="450850"/>
          </a:xfrm>
          <a:custGeom>
            <a:rect b="b" l="l" r="r" t="t"/>
            <a:pathLst>
              <a:path extrusionOk="0" h="450850" w="203835">
                <a:moveTo>
                  <a:pt x="0" y="0"/>
                </a:moveTo>
                <a:lnTo>
                  <a:pt x="101638" y="0"/>
                </a:lnTo>
                <a:lnTo>
                  <a:pt x="101638" y="450672"/>
                </a:lnTo>
                <a:lnTo>
                  <a:pt x="203263" y="450672"/>
                </a:lnTo>
              </a:path>
            </a:pathLst>
          </a:custGeom>
          <a:noFill/>
          <a:ln cap="flat" cmpd="sng" w="9525">
            <a:solidFill>
              <a:srgbClr val="5B9B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1" name="Google Shape;571;p4"/>
          <p:cNvSpPr/>
          <p:nvPr/>
        </p:nvSpPr>
        <p:spPr>
          <a:xfrm>
            <a:off x="4780788" y="5603075"/>
            <a:ext cx="205740" cy="0"/>
          </a:xfrm>
          <a:custGeom>
            <a:rect b="b" l="l" r="r" t="t"/>
            <a:pathLst>
              <a:path extrusionOk="0" h="120000" w="205739">
                <a:moveTo>
                  <a:pt x="0" y="0"/>
                </a:moveTo>
                <a:lnTo>
                  <a:pt x="205739" y="0"/>
                </a:lnTo>
              </a:path>
            </a:pathLst>
          </a:custGeom>
          <a:noFill/>
          <a:ln cap="flat" cmpd="sng" w="9525">
            <a:solidFill>
              <a:srgbClr val="5B9B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2" name="Google Shape;572;p4"/>
          <p:cNvSpPr/>
          <p:nvPr/>
        </p:nvSpPr>
        <p:spPr>
          <a:xfrm>
            <a:off x="4783835" y="5140457"/>
            <a:ext cx="203835" cy="461645"/>
          </a:xfrm>
          <a:custGeom>
            <a:rect b="b" l="l" r="r" t="t"/>
            <a:pathLst>
              <a:path extrusionOk="0" h="461645" w="203835">
                <a:moveTo>
                  <a:pt x="0" y="461530"/>
                </a:moveTo>
                <a:lnTo>
                  <a:pt x="101701" y="461530"/>
                </a:lnTo>
                <a:lnTo>
                  <a:pt x="101701" y="0"/>
                </a:lnTo>
                <a:lnTo>
                  <a:pt x="203403" y="0"/>
                </a:lnTo>
              </a:path>
            </a:pathLst>
          </a:custGeom>
          <a:noFill/>
          <a:ln cap="flat" cmpd="sng" w="9525">
            <a:solidFill>
              <a:srgbClr val="5B9B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3" name="Google Shape;573;p4"/>
          <p:cNvSpPr/>
          <p:nvPr/>
        </p:nvSpPr>
        <p:spPr>
          <a:xfrm>
            <a:off x="3392423" y="5536691"/>
            <a:ext cx="193675" cy="66040"/>
          </a:xfrm>
          <a:custGeom>
            <a:rect b="b" l="l" r="r" t="t"/>
            <a:pathLst>
              <a:path extrusionOk="0" h="66039" w="193675">
                <a:moveTo>
                  <a:pt x="0" y="0"/>
                </a:moveTo>
                <a:lnTo>
                  <a:pt x="96723" y="0"/>
                </a:lnTo>
                <a:lnTo>
                  <a:pt x="96723" y="65874"/>
                </a:lnTo>
                <a:lnTo>
                  <a:pt x="193459" y="65874"/>
                </a:lnTo>
              </a:path>
            </a:pathLst>
          </a:custGeom>
          <a:noFill/>
          <a:ln cap="flat" cmpd="sng" w="9525">
            <a:solidFill>
              <a:srgbClr val="5B9B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4" name="Google Shape;574;p4"/>
          <p:cNvSpPr/>
          <p:nvPr/>
        </p:nvSpPr>
        <p:spPr>
          <a:xfrm>
            <a:off x="3392423" y="5132837"/>
            <a:ext cx="193675" cy="403860"/>
          </a:xfrm>
          <a:custGeom>
            <a:rect b="b" l="l" r="r" t="t"/>
            <a:pathLst>
              <a:path extrusionOk="0" h="403860" w="193675">
                <a:moveTo>
                  <a:pt x="0" y="403377"/>
                </a:moveTo>
                <a:lnTo>
                  <a:pt x="96723" y="403377"/>
                </a:lnTo>
                <a:lnTo>
                  <a:pt x="96723" y="0"/>
                </a:lnTo>
                <a:lnTo>
                  <a:pt x="193459" y="0"/>
                </a:lnTo>
              </a:path>
            </a:pathLst>
          </a:custGeom>
          <a:noFill/>
          <a:ln cap="flat" cmpd="sng" w="9525">
            <a:solidFill>
              <a:srgbClr val="5B9B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5" name="Google Shape;575;p4"/>
          <p:cNvSpPr/>
          <p:nvPr/>
        </p:nvSpPr>
        <p:spPr>
          <a:xfrm>
            <a:off x="1991867" y="5536694"/>
            <a:ext cx="203200" cy="42545"/>
          </a:xfrm>
          <a:custGeom>
            <a:rect b="b" l="l" r="r" t="t"/>
            <a:pathLst>
              <a:path extrusionOk="0" h="42545" w="203200">
                <a:moveTo>
                  <a:pt x="0" y="42278"/>
                </a:moveTo>
                <a:lnTo>
                  <a:pt x="101346" y="42278"/>
                </a:lnTo>
                <a:lnTo>
                  <a:pt x="101346" y="0"/>
                </a:lnTo>
                <a:lnTo>
                  <a:pt x="202692" y="0"/>
                </a:lnTo>
              </a:path>
            </a:pathLst>
          </a:custGeom>
          <a:noFill/>
          <a:ln cap="flat" cmpd="sng" w="9525">
            <a:solidFill>
              <a:srgbClr val="70AD4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6" name="Google Shape;576;p4"/>
          <p:cNvSpPr/>
          <p:nvPr/>
        </p:nvSpPr>
        <p:spPr>
          <a:xfrm>
            <a:off x="1991867" y="5070352"/>
            <a:ext cx="193675" cy="508000"/>
          </a:xfrm>
          <a:custGeom>
            <a:rect b="b" l="l" r="r" t="t"/>
            <a:pathLst>
              <a:path extrusionOk="0" h="508000" w="193675">
                <a:moveTo>
                  <a:pt x="0" y="507860"/>
                </a:moveTo>
                <a:lnTo>
                  <a:pt x="96596" y="507860"/>
                </a:lnTo>
                <a:lnTo>
                  <a:pt x="96596" y="0"/>
                </a:lnTo>
                <a:lnTo>
                  <a:pt x="193192" y="0"/>
                </a:lnTo>
              </a:path>
            </a:pathLst>
          </a:custGeom>
          <a:noFill/>
          <a:ln cap="flat" cmpd="sng" w="9525">
            <a:solidFill>
              <a:srgbClr val="70AD4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7" name="Google Shape;577;p4"/>
          <p:cNvSpPr/>
          <p:nvPr/>
        </p:nvSpPr>
        <p:spPr>
          <a:xfrm>
            <a:off x="547116" y="5579357"/>
            <a:ext cx="248285" cy="262890"/>
          </a:xfrm>
          <a:custGeom>
            <a:rect b="b" l="l" r="r" t="t"/>
            <a:pathLst>
              <a:path extrusionOk="0" h="262889" w="248284">
                <a:moveTo>
                  <a:pt x="0" y="262509"/>
                </a:moveTo>
                <a:lnTo>
                  <a:pt x="124053" y="262509"/>
                </a:lnTo>
                <a:lnTo>
                  <a:pt x="124053" y="0"/>
                </a:lnTo>
                <a:lnTo>
                  <a:pt x="248107" y="0"/>
                </a:lnTo>
              </a:path>
            </a:pathLst>
          </a:custGeom>
          <a:noFill/>
          <a:ln cap="flat" cmpd="sng" w="9525">
            <a:solidFill>
              <a:srgbClr val="4472C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8" name="Google Shape;578;p4"/>
          <p:cNvSpPr/>
          <p:nvPr/>
        </p:nvSpPr>
        <p:spPr>
          <a:xfrm>
            <a:off x="181355" y="4881371"/>
            <a:ext cx="365760" cy="1920239"/>
          </a:xfrm>
          <a:custGeom>
            <a:rect b="b" l="l" r="r" t="t"/>
            <a:pathLst>
              <a:path extrusionOk="0" h="1920240" w="365759">
                <a:moveTo>
                  <a:pt x="0" y="0"/>
                </a:moveTo>
                <a:lnTo>
                  <a:pt x="365759" y="0"/>
                </a:lnTo>
                <a:lnTo>
                  <a:pt x="365759" y="1920239"/>
                </a:lnTo>
                <a:lnTo>
                  <a:pt x="0" y="1920239"/>
                </a:lnTo>
                <a:lnTo>
                  <a:pt x="0" y="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9" name="Google Shape;579;p4"/>
          <p:cNvSpPr txBox="1"/>
          <p:nvPr/>
        </p:nvSpPr>
        <p:spPr>
          <a:xfrm rot="-5400000">
            <a:off x="-552965" y="5689481"/>
            <a:ext cx="185166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99318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Flight Controller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0" name="Google Shape;580;p4"/>
          <p:cNvSpPr/>
          <p:nvPr/>
        </p:nvSpPr>
        <p:spPr>
          <a:xfrm>
            <a:off x="795527" y="5396484"/>
            <a:ext cx="1196339" cy="365759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1" name="Google Shape;581;p4"/>
          <p:cNvSpPr txBox="1"/>
          <p:nvPr/>
        </p:nvSpPr>
        <p:spPr>
          <a:xfrm>
            <a:off x="795527" y="5456637"/>
            <a:ext cx="1196340" cy="2082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8763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Arduino UNO R3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2" name="Google Shape;582;p4"/>
          <p:cNvSpPr/>
          <p:nvPr/>
        </p:nvSpPr>
        <p:spPr>
          <a:xfrm>
            <a:off x="2185416" y="4888992"/>
            <a:ext cx="1197863" cy="364235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3" name="Google Shape;583;p4"/>
          <p:cNvSpPr txBox="1"/>
          <p:nvPr/>
        </p:nvSpPr>
        <p:spPr>
          <a:xfrm>
            <a:off x="2185416" y="4865046"/>
            <a:ext cx="1198245" cy="375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0475">
            <a:spAutoFit/>
          </a:bodyPr>
          <a:lstStyle/>
          <a:p>
            <a:pPr indent="-139065" lvl="0" marL="335280" marR="188595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Autonomous  Program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4" name="Google Shape;584;p4"/>
          <p:cNvSpPr/>
          <p:nvPr/>
        </p:nvSpPr>
        <p:spPr>
          <a:xfrm>
            <a:off x="2194560" y="5353811"/>
            <a:ext cx="1197863" cy="365759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5" name="Google Shape;585;p4"/>
          <p:cNvSpPr txBox="1"/>
          <p:nvPr/>
        </p:nvSpPr>
        <p:spPr>
          <a:xfrm>
            <a:off x="2194560" y="5414355"/>
            <a:ext cx="1198245" cy="2082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9367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Arduino Mini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6" name="Google Shape;586;p4"/>
          <p:cNvSpPr/>
          <p:nvPr/>
        </p:nvSpPr>
        <p:spPr>
          <a:xfrm>
            <a:off x="3585971" y="4951476"/>
            <a:ext cx="1197863" cy="364235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7" name="Google Shape;587;p4"/>
          <p:cNvSpPr txBox="1"/>
          <p:nvPr/>
        </p:nvSpPr>
        <p:spPr>
          <a:xfrm>
            <a:off x="3585971" y="5010971"/>
            <a:ext cx="1198245" cy="2082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5016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Battery Indicators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8" name="Google Shape;588;p4"/>
          <p:cNvSpPr/>
          <p:nvPr/>
        </p:nvSpPr>
        <p:spPr>
          <a:xfrm>
            <a:off x="3585971" y="5419344"/>
            <a:ext cx="1197863" cy="365759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9" name="Google Shape;589;p4"/>
          <p:cNvSpPr txBox="1"/>
          <p:nvPr/>
        </p:nvSpPr>
        <p:spPr>
          <a:xfrm>
            <a:off x="3585971" y="5480229"/>
            <a:ext cx="1198245" cy="2082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35941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Sensors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0" name="Google Shape;590;p4"/>
          <p:cNvSpPr txBox="1"/>
          <p:nvPr/>
        </p:nvSpPr>
        <p:spPr>
          <a:xfrm>
            <a:off x="4986528" y="4959096"/>
            <a:ext cx="1198245" cy="364490"/>
          </a:xfrm>
          <a:prstGeom prst="rect">
            <a:avLst/>
          </a:prstGeom>
          <a:solidFill>
            <a:srgbClr val="843C0C"/>
          </a:solidFill>
          <a:ln>
            <a:noFill/>
          </a:ln>
        </p:spPr>
        <p:txBody>
          <a:bodyPr anchorCtr="0" anchor="t" bIns="0" lIns="0" spcFirstLastPara="1" rIns="0" wrap="square" tIns="72375">
            <a:spAutoFit/>
          </a:bodyPr>
          <a:lstStyle/>
          <a:p>
            <a:pPr indent="0" lvl="0" marL="4127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Alignment System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1" name="Google Shape;591;p4"/>
          <p:cNvSpPr txBox="1"/>
          <p:nvPr/>
        </p:nvSpPr>
        <p:spPr>
          <a:xfrm>
            <a:off x="4986528" y="5422391"/>
            <a:ext cx="1198245" cy="364490"/>
          </a:xfrm>
          <a:prstGeom prst="rect">
            <a:avLst/>
          </a:prstGeom>
          <a:solidFill>
            <a:srgbClr val="843C0C"/>
          </a:solidFill>
          <a:ln>
            <a:noFill/>
          </a:ln>
        </p:spPr>
        <p:txBody>
          <a:bodyPr anchorCtr="0" anchor="t" bIns="0" lIns="0" spcFirstLastPara="1" rIns="0" wrap="square" tIns="6350">
            <a:spAutoFit/>
          </a:bodyPr>
          <a:lstStyle/>
          <a:p>
            <a:pPr indent="-165100" lvl="0" marL="294005" marR="12192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Active Collision  Detection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2" name="Google Shape;592;p4"/>
          <p:cNvSpPr txBox="1"/>
          <p:nvPr/>
        </p:nvSpPr>
        <p:spPr>
          <a:xfrm>
            <a:off x="4986528" y="5870447"/>
            <a:ext cx="1198245" cy="365760"/>
          </a:xfrm>
          <a:prstGeom prst="rect">
            <a:avLst/>
          </a:prstGeom>
          <a:solidFill>
            <a:srgbClr val="843C0C"/>
          </a:solidFill>
          <a:ln>
            <a:noFill/>
          </a:ln>
        </p:spPr>
        <p:txBody>
          <a:bodyPr anchorCtr="0" anchor="t" bIns="0" lIns="0" spcFirstLastPara="1" rIns="0" wrap="square" tIns="73025">
            <a:spAutoFit/>
          </a:bodyPr>
          <a:lstStyle/>
          <a:p>
            <a:pPr indent="0" lvl="0" marL="2159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Thermal Detection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3" name="Google Shape;593;p4"/>
          <p:cNvSpPr/>
          <p:nvPr/>
        </p:nvSpPr>
        <p:spPr>
          <a:xfrm>
            <a:off x="795527" y="4895088"/>
            <a:ext cx="1196339" cy="365759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4" name="Google Shape;594;p4"/>
          <p:cNvSpPr txBox="1"/>
          <p:nvPr/>
        </p:nvSpPr>
        <p:spPr>
          <a:xfrm>
            <a:off x="795527" y="4955842"/>
            <a:ext cx="1196340" cy="2082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38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Motors (380kv)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5" name="Google Shape;595;p4"/>
          <p:cNvSpPr/>
          <p:nvPr/>
        </p:nvSpPr>
        <p:spPr>
          <a:xfrm>
            <a:off x="795527" y="6367271"/>
            <a:ext cx="1196339" cy="364235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6" name="Google Shape;596;p4"/>
          <p:cNvSpPr txBox="1"/>
          <p:nvPr/>
        </p:nvSpPr>
        <p:spPr>
          <a:xfrm>
            <a:off x="795527" y="6426875"/>
            <a:ext cx="1196340" cy="2082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2032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Telemetry (MLINK)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7" name="Google Shape;597;p4"/>
          <p:cNvSpPr/>
          <p:nvPr/>
        </p:nvSpPr>
        <p:spPr>
          <a:xfrm>
            <a:off x="2188464" y="6367271"/>
            <a:ext cx="1197863" cy="364235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8" name="Google Shape;598;p4"/>
          <p:cNvSpPr txBox="1"/>
          <p:nvPr/>
        </p:nvSpPr>
        <p:spPr>
          <a:xfrm>
            <a:off x="2188464" y="6343293"/>
            <a:ext cx="1198245" cy="375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0475">
            <a:spAutoFit/>
          </a:bodyPr>
          <a:lstStyle/>
          <a:p>
            <a:pPr indent="-180340" lvl="0" marL="351155" marR="16637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Initial Ground  Settings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9" name="Google Shape;599;p4"/>
          <p:cNvSpPr/>
          <p:nvPr/>
        </p:nvSpPr>
        <p:spPr>
          <a:xfrm>
            <a:off x="795527" y="5878067"/>
            <a:ext cx="1196339" cy="364236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0" name="Google Shape;600;p4"/>
          <p:cNvSpPr txBox="1"/>
          <p:nvPr/>
        </p:nvSpPr>
        <p:spPr>
          <a:xfrm>
            <a:off x="795527" y="5938063"/>
            <a:ext cx="1196340" cy="2082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571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GPS + Indoor GPS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1" name="Google Shape;601;p4"/>
          <p:cNvSpPr/>
          <p:nvPr/>
        </p:nvSpPr>
        <p:spPr>
          <a:xfrm>
            <a:off x="2182367" y="5878067"/>
            <a:ext cx="1197863" cy="364236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2" name="Google Shape;602;p4"/>
          <p:cNvSpPr txBox="1"/>
          <p:nvPr/>
        </p:nvSpPr>
        <p:spPr>
          <a:xfrm>
            <a:off x="2182367" y="5938101"/>
            <a:ext cx="1198245" cy="2082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2000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Marvel Mind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3" name="Google Shape;603;p4"/>
          <p:cNvSpPr/>
          <p:nvPr/>
        </p:nvSpPr>
        <p:spPr>
          <a:xfrm>
            <a:off x="3581400" y="5878067"/>
            <a:ext cx="1197864" cy="364236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4" name="Google Shape;604;p4"/>
          <p:cNvSpPr txBox="1"/>
          <p:nvPr/>
        </p:nvSpPr>
        <p:spPr>
          <a:xfrm>
            <a:off x="3581400" y="5854372"/>
            <a:ext cx="1198245" cy="375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0475">
            <a:spAutoFit/>
          </a:bodyPr>
          <a:lstStyle/>
          <a:p>
            <a:pPr indent="-169545" lvl="0" marL="293370" marR="11811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Preset Collision  Detection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5" name="Google Shape;605;p4"/>
          <p:cNvSpPr/>
          <p:nvPr/>
        </p:nvSpPr>
        <p:spPr>
          <a:xfrm>
            <a:off x="7194804" y="6385559"/>
            <a:ext cx="1824227" cy="472440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6" name="Google Shape;606;p4"/>
          <p:cNvSpPr/>
          <p:nvPr/>
        </p:nvSpPr>
        <p:spPr>
          <a:xfrm>
            <a:off x="7210043" y="5227317"/>
            <a:ext cx="1793875" cy="1169035"/>
          </a:xfrm>
          <a:custGeom>
            <a:rect b="b" l="l" r="r" t="t"/>
            <a:pathLst>
              <a:path extrusionOk="0" h="1169035" w="1793875">
                <a:moveTo>
                  <a:pt x="1693291" y="0"/>
                </a:moveTo>
                <a:lnTo>
                  <a:pt x="100457" y="0"/>
                </a:lnTo>
                <a:lnTo>
                  <a:pt x="61352" y="7895"/>
                </a:lnTo>
                <a:lnTo>
                  <a:pt x="29421" y="29425"/>
                </a:lnTo>
                <a:lnTo>
                  <a:pt x="7893" y="61357"/>
                </a:lnTo>
                <a:lnTo>
                  <a:pt x="0" y="100457"/>
                </a:lnTo>
                <a:lnTo>
                  <a:pt x="0" y="1068451"/>
                </a:lnTo>
                <a:lnTo>
                  <a:pt x="7893" y="1107555"/>
                </a:lnTo>
                <a:lnTo>
                  <a:pt x="29421" y="1139486"/>
                </a:lnTo>
                <a:lnTo>
                  <a:pt x="61352" y="1161014"/>
                </a:lnTo>
                <a:lnTo>
                  <a:pt x="100457" y="1168908"/>
                </a:lnTo>
                <a:lnTo>
                  <a:pt x="1693291" y="1168908"/>
                </a:lnTo>
                <a:lnTo>
                  <a:pt x="1732395" y="1161014"/>
                </a:lnTo>
                <a:lnTo>
                  <a:pt x="1764326" y="1139486"/>
                </a:lnTo>
                <a:lnTo>
                  <a:pt x="1785854" y="1107555"/>
                </a:lnTo>
                <a:lnTo>
                  <a:pt x="1793748" y="1068451"/>
                </a:lnTo>
                <a:lnTo>
                  <a:pt x="1793748" y="100457"/>
                </a:lnTo>
                <a:lnTo>
                  <a:pt x="1785854" y="61357"/>
                </a:lnTo>
                <a:lnTo>
                  <a:pt x="1764326" y="29425"/>
                </a:lnTo>
                <a:lnTo>
                  <a:pt x="1732395" y="7895"/>
                </a:lnTo>
                <a:lnTo>
                  <a:pt x="1693291" y="0"/>
                </a:lnTo>
                <a:close/>
              </a:path>
            </a:pathLst>
          </a:custGeom>
          <a:solidFill>
            <a:srgbClr val="EDEDED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7" name="Google Shape;607;p4"/>
          <p:cNvSpPr/>
          <p:nvPr/>
        </p:nvSpPr>
        <p:spPr>
          <a:xfrm>
            <a:off x="7210043" y="5227317"/>
            <a:ext cx="1793748" cy="1168908"/>
          </a:xfrm>
          <a:prstGeom prst="rect">
            <a:avLst/>
          </a:prstGeom>
          <a:blipFill rotWithShape="1">
            <a:blip r:embed="rId1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8" name="Google Shape;608;p4"/>
          <p:cNvSpPr/>
          <p:nvPr/>
        </p:nvSpPr>
        <p:spPr>
          <a:xfrm>
            <a:off x="4241291" y="2578607"/>
            <a:ext cx="2872739" cy="2316479"/>
          </a:xfrm>
          <a:prstGeom prst="rect">
            <a:avLst/>
          </a:prstGeom>
          <a:blipFill rotWithShape="1">
            <a:blip r:embed="rId1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9" name="Google Shape;609;p4"/>
          <p:cNvSpPr/>
          <p:nvPr/>
        </p:nvSpPr>
        <p:spPr>
          <a:xfrm>
            <a:off x="2145791" y="91440"/>
            <a:ext cx="1860803" cy="224027"/>
          </a:xfrm>
          <a:prstGeom prst="rect">
            <a:avLst/>
          </a:prstGeom>
          <a:blipFill rotWithShape="1">
            <a:blip r:embed="rId1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0" name="Google Shape;610;p4"/>
          <p:cNvSpPr/>
          <p:nvPr/>
        </p:nvSpPr>
        <p:spPr>
          <a:xfrm>
            <a:off x="2165880" y="111918"/>
            <a:ext cx="1821167" cy="183362"/>
          </a:xfrm>
          <a:prstGeom prst="rect">
            <a:avLst/>
          </a:prstGeom>
          <a:blipFill rotWithShape="1">
            <a:blip r:embed="rId2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1" name="Google Shape;611;p4"/>
          <p:cNvSpPr/>
          <p:nvPr/>
        </p:nvSpPr>
        <p:spPr>
          <a:xfrm>
            <a:off x="4053839" y="83819"/>
            <a:ext cx="589787" cy="236219"/>
          </a:xfrm>
          <a:prstGeom prst="rect">
            <a:avLst/>
          </a:prstGeom>
          <a:blipFill rotWithShape="1">
            <a:blip r:embed="rId2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2" name="Google Shape;612;p4"/>
          <p:cNvSpPr/>
          <p:nvPr/>
        </p:nvSpPr>
        <p:spPr>
          <a:xfrm>
            <a:off x="4077735" y="108659"/>
            <a:ext cx="541020" cy="187325"/>
          </a:xfrm>
          <a:custGeom>
            <a:rect b="b" l="l" r="r" t="t"/>
            <a:pathLst>
              <a:path extrusionOk="0" h="187325" w="541020">
                <a:moveTo>
                  <a:pt x="335991" y="37655"/>
                </a:moveTo>
                <a:lnTo>
                  <a:pt x="243154" y="37655"/>
                </a:lnTo>
                <a:lnTo>
                  <a:pt x="243154" y="45300"/>
                </a:lnTo>
                <a:lnTo>
                  <a:pt x="246951" y="46291"/>
                </a:lnTo>
                <a:lnTo>
                  <a:pt x="249199" y="47256"/>
                </a:lnTo>
                <a:lnTo>
                  <a:pt x="250634" y="49123"/>
                </a:lnTo>
                <a:lnTo>
                  <a:pt x="250990" y="51015"/>
                </a:lnTo>
                <a:lnTo>
                  <a:pt x="250982" y="165684"/>
                </a:lnTo>
                <a:lnTo>
                  <a:pt x="243154" y="171424"/>
                </a:lnTo>
                <a:lnTo>
                  <a:pt x="243154" y="179070"/>
                </a:lnTo>
                <a:lnTo>
                  <a:pt x="281304" y="179070"/>
                </a:lnTo>
                <a:lnTo>
                  <a:pt x="281304" y="171500"/>
                </a:lnTo>
                <a:lnTo>
                  <a:pt x="277533" y="170510"/>
                </a:lnTo>
                <a:lnTo>
                  <a:pt x="275285" y="169532"/>
                </a:lnTo>
                <a:lnTo>
                  <a:pt x="273837" y="167589"/>
                </a:lnTo>
                <a:lnTo>
                  <a:pt x="273481" y="165684"/>
                </a:lnTo>
                <a:lnTo>
                  <a:pt x="273481" y="117309"/>
                </a:lnTo>
                <a:lnTo>
                  <a:pt x="343340" y="117309"/>
                </a:lnTo>
                <a:lnTo>
                  <a:pt x="342252" y="115671"/>
                </a:lnTo>
                <a:lnTo>
                  <a:pt x="375190" y="99034"/>
                </a:lnTo>
                <a:lnTo>
                  <a:pt x="273481" y="99034"/>
                </a:lnTo>
                <a:lnTo>
                  <a:pt x="273481" y="55918"/>
                </a:lnTo>
                <a:lnTo>
                  <a:pt x="374587" y="55918"/>
                </a:lnTo>
                <a:lnTo>
                  <a:pt x="373150" y="53778"/>
                </a:lnTo>
                <a:lnTo>
                  <a:pt x="366966" y="48666"/>
                </a:lnTo>
                <a:lnTo>
                  <a:pt x="361695" y="44069"/>
                </a:lnTo>
                <a:lnTo>
                  <a:pt x="355993" y="41084"/>
                </a:lnTo>
                <a:lnTo>
                  <a:pt x="343712" y="38341"/>
                </a:lnTo>
                <a:lnTo>
                  <a:pt x="335991" y="37655"/>
                </a:lnTo>
                <a:close/>
              </a:path>
              <a:path extrusionOk="0" h="187325" w="541020">
                <a:moveTo>
                  <a:pt x="343340" y="117309"/>
                </a:moveTo>
                <a:lnTo>
                  <a:pt x="319163" y="117309"/>
                </a:lnTo>
                <a:lnTo>
                  <a:pt x="349542" y="161963"/>
                </a:lnTo>
                <a:lnTo>
                  <a:pt x="351589" y="167589"/>
                </a:lnTo>
                <a:lnTo>
                  <a:pt x="352224" y="169468"/>
                </a:lnTo>
                <a:lnTo>
                  <a:pt x="352348" y="170357"/>
                </a:lnTo>
                <a:lnTo>
                  <a:pt x="347598" y="171348"/>
                </a:lnTo>
                <a:lnTo>
                  <a:pt x="347598" y="179070"/>
                </a:lnTo>
                <a:lnTo>
                  <a:pt x="386448" y="179070"/>
                </a:lnTo>
                <a:lnTo>
                  <a:pt x="386448" y="171208"/>
                </a:lnTo>
                <a:lnTo>
                  <a:pt x="382244" y="170662"/>
                </a:lnTo>
                <a:lnTo>
                  <a:pt x="379729" y="170154"/>
                </a:lnTo>
                <a:lnTo>
                  <a:pt x="378066" y="169227"/>
                </a:lnTo>
                <a:lnTo>
                  <a:pt x="377278" y="168427"/>
                </a:lnTo>
                <a:lnTo>
                  <a:pt x="375453" y="165646"/>
                </a:lnTo>
                <a:lnTo>
                  <a:pt x="343340" y="117309"/>
                </a:lnTo>
                <a:close/>
              </a:path>
              <a:path extrusionOk="0" h="187325" w="541020">
                <a:moveTo>
                  <a:pt x="374587" y="55918"/>
                </a:moveTo>
                <a:lnTo>
                  <a:pt x="324777" y="55918"/>
                </a:lnTo>
                <a:lnTo>
                  <a:pt x="333837" y="56291"/>
                </a:lnTo>
                <a:lnTo>
                  <a:pt x="341987" y="57411"/>
                </a:lnTo>
                <a:lnTo>
                  <a:pt x="349224" y="59277"/>
                </a:lnTo>
                <a:lnTo>
                  <a:pt x="355549" y="61887"/>
                </a:lnTo>
                <a:lnTo>
                  <a:pt x="358165" y="65417"/>
                </a:lnTo>
                <a:lnTo>
                  <a:pt x="359473" y="71005"/>
                </a:lnTo>
                <a:lnTo>
                  <a:pt x="359473" y="86525"/>
                </a:lnTo>
                <a:lnTo>
                  <a:pt x="331114" y="99034"/>
                </a:lnTo>
                <a:lnTo>
                  <a:pt x="375190" y="99034"/>
                </a:lnTo>
                <a:lnTo>
                  <a:pt x="378455" y="92921"/>
                </a:lnTo>
                <a:lnTo>
                  <a:pt x="380439" y="85847"/>
                </a:lnTo>
                <a:lnTo>
                  <a:pt x="381101" y="77889"/>
                </a:lnTo>
                <a:lnTo>
                  <a:pt x="380218" y="68390"/>
                </a:lnTo>
                <a:lnTo>
                  <a:pt x="377567" y="60353"/>
                </a:lnTo>
                <a:lnTo>
                  <a:pt x="374587" y="55918"/>
                </a:lnTo>
                <a:close/>
              </a:path>
              <a:path extrusionOk="0" h="187325" w="541020">
                <a:moveTo>
                  <a:pt x="209676" y="37655"/>
                </a:moveTo>
                <a:lnTo>
                  <a:pt x="171526" y="37655"/>
                </a:lnTo>
                <a:lnTo>
                  <a:pt x="171526" y="45300"/>
                </a:lnTo>
                <a:lnTo>
                  <a:pt x="175323" y="46291"/>
                </a:lnTo>
                <a:lnTo>
                  <a:pt x="177571" y="47256"/>
                </a:lnTo>
                <a:lnTo>
                  <a:pt x="179006" y="49123"/>
                </a:lnTo>
                <a:lnTo>
                  <a:pt x="179350" y="50952"/>
                </a:lnTo>
                <a:lnTo>
                  <a:pt x="179352" y="165684"/>
                </a:lnTo>
                <a:lnTo>
                  <a:pt x="178993" y="167513"/>
                </a:lnTo>
                <a:lnTo>
                  <a:pt x="177507" y="169494"/>
                </a:lnTo>
                <a:lnTo>
                  <a:pt x="175272" y="170484"/>
                </a:lnTo>
                <a:lnTo>
                  <a:pt x="171526" y="171462"/>
                </a:lnTo>
                <a:lnTo>
                  <a:pt x="171526" y="179070"/>
                </a:lnTo>
                <a:lnTo>
                  <a:pt x="209676" y="179070"/>
                </a:lnTo>
                <a:lnTo>
                  <a:pt x="209676" y="171500"/>
                </a:lnTo>
                <a:lnTo>
                  <a:pt x="205846" y="170484"/>
                </a:lnTo>
                <a:lnTo>
                  <a:pt x="203657" y="169532"/>
                </a:lnTo>
                <a:lnTo>
                  <a:pt x="202209" y="167589"/>
                </a:lnTo>
                <a:lnTo>
                  <a:pt x="201853" y="165684"/>
                </a:lnTo>
                <a:lnTo>
                  <a:pt x="201853" y="50952"/>
                </a:lnTo>
                <a:lnTo>
                  <a:pt x="202209" y="49047"/>
                </a:lnTo>
                <a:lnTo>
                  <a:pt x="203606" y="47218"/>
                </a:lnTo>
                <a:lnTo>
                  <a:pt x="205866" y="46266"/>
                </a:lnTo>
                <a:lnTo>
                  <a:pt x="209676" y="45262"/>
                </a:lnTo>
                <a:lnTo>
                  <a:pt x="209676" y="37655"/>
                </a:lnTo>
                <a:close/>
              </a:path>
              <a:path extrusionOk="0" h="187325" w="541020">
                <a:moveTo>
                  <a:pt x="540080" y="29819"/>
                </a:moveTo>
                <a:lnTo>
                  <a:pt x="532320" y="29819"/>
                </a:lnTo>
                <a:lnTo>
                  <a:pt x="531317" y="33629"/>
                </a:lnTo>
                <a:lnTo>
                  <a:pt x="530351" y="35890"/>
                </a:lnTo>
                <a:lnTo>
                  <a:pt x="528523" y="37299"/>
                </a:lnTo>
                <a:lnTo>
                  <a:pt x="526618" y="37655"/>
                </a:lnTo>
                <a:lnTo>
                  <a:pt x="412318" y="37655"/>
                </a:lnTo>
                <a:lnTo>
                  <a:pt x="412318" y="45300"/>
                </a:lnTo>
                <a:lnTo>
                  <a:pt x="416115" y="46291"/>
                </a:lnTo>
                <a:lnTo>
                  <a:pt x="418363" y="47256"/>
                </a:lnTo>
                <a:lnTo>
                  <a:pt x="419798" y="49123"/>
                </a:lnTo>
                <a:lnTo>
                  <a:pt x="420154" y="51015"/>
                </a:lnTo>
                <a:lnTo>
                  <a:pt x="420154" y="165646"/>
                </a:lnTo>
                <a:lnTo>
                  <a:pt x="419798" y="167513"/>
                </a:lnTo>
                <a:lnTo>
                  <a:pt x="418401" y="169468"/>
                </a:lnTo>
                <a:lnTo>
                  <a:pt x="416140" y="170446"/>
                </a:lnTo>
                <a:lnTo>
                  <a:pt x="412318" y="171424"/>
                </a:lnTo>
                <a:lnTo>
                  <a:pt x="412318" y="179070"/>
                </a:lnTo>
                <a:lnTo>
                  <a:pt x="527456" y="179070"/>
                </a:lnTo>
                <a:lnTo>
                  <a:pt x="529335" y="179425"/>
                </a:lnTo>
                <a:lnTo>
                  <a:pt x="531177" y="180835"/>
                </a:lnTo>
                <a:lnTo>
                  <a:pt x="532079" y="183083"/>
                </a:lnTo>
                <a:lnTo>
                  <a:pt x="532980" y="186905"/>
                </a:lnTo>
                <a:lnTo>
                  <a:pt x="540943" y="186905"/>
                </a:lnTo>
                <a:lnTo>
                  <a:pt x="540943" y="160807"/>
                </a:lnTo>
                <a:lnTo>
                  <a:pt x="442645" y="160807"/>
                </a:lnTo>
                <a:lnTo>
                  <a:pt x="442645" y="115201"/>
                </a:lnTo>
                <a:lnTo>
                  <a:pt x="509752" y="115201"/>
                </a:lnTo>
                <a:lnTo>
                  <a:pt x="509752" y="96926"/>
                </a:lnTo>
                <a:lnTo>
                  <a:pt x="442645" y="96926"/>
                </a:lnTo>
                <a:lnTo>
                  <a:pt x="442645" y="55918"/>
                </a:lnTo>
                <a:lnTo>
                  <a:pt x="540080" y="55918"/>
                </a:lnTo>
                <a:lnTo>
                  <a:pt x="540080" y="29819"/>
                </a:lnTo>
                <a:close/>
              </a:path>
              <a:path extrusionOk="0" h="187325" w="541020">
                <a:moveTo>
                  <a:pt x="540943" y="152971"/>
                </a:moveTo>
                <a:lnTo>
                  <a:pt x="532993" y="152971"/>
                </a:lnTo>
                <a:lnTo>
                  <a:pt x="532091" y="156819"/>
                </a:lnTo>
                <a:lnTo>
                  <a:pt x="531164" y="159080"/>
                </a:lnTo>
                <a:lnTo>
                  <a:pt x="529285" y="160464"/>
                </a:lnTo>
                <a:lnTo>
                  <a:pt x="527380" y="160807"/>
                </a:lnTo>
                <a:lnTo>
                  <a:pt x="540943" y="160807"/>
                </a:lnTo>
                <a:lnTo>
                  <a:pt x="540943" y="152971"/>
                </a:lnTo>
                <a:close/>
              </a:path>
              <a:path extrusionOk="0" h="187325" w="541020">
                <a:moveTo>
                  <a:pt x="509752" y="115201"/>
                </a:moveTo>
                <a:lnTo>
                  <a:pt x="496188" y="115201"/>
                </a:lnTo>
                <a:lnTo>
                  <a:pt x="498068" y="115557"/>
                </a:lnTo>
                <a:lnTo>
                  <a:pt x="500011" y="116979"/>
                </a:lnTo>
                <a:lnTo>
                  <a:pt x="500989" y="119227"/>
                </a:lnTo>
                <a:lnTo>
                  <a:pt x="501980" y="123024"/>
                </a:lnTo>
                <a:lnTo>
                  <a:pt x="509752" y="123024"/>
                </a:lnTo>
                <a:lnTo>
                  <a:pt x="509752" y="115201"/>
                </a:lnTo>
                <a:close/>
              </a:path>
              <a:path extrusionOk="0" h="187325" w="541020">
                <a:moveTo>
                  <a:pt x="509752" y="89103"/>
                </a:moveTo>
                <a:lnTo>
                  <a:pt x="501992" y="89103"/>
                </a:lnTo>
                <a:lnTo>
                  <a:pt x="500989" y="92913"/>
                </a:lnTo>
                <a:lnTo>
                  <a:pt x="500037" y="95161"/>
                </a:lnTo>
                <a:lnTo>
                  <a:pt x="498195" y="96570"/>
                </a:lnTo>
                <a:lnTo>
                  <a:pt x="496290" y="96926"/>
                </a:lnTo>
                <a:lnTo>
                  <a:pt x="509752" y="96926"/>
                </a:lnTo>
                <a:lnTo>
                  <a:pt x="509752" y="89103"/>
                </a:lnTo>
                <a:close/>
              </a:path>
              <a:path extrusionOk="0" h="187325" w="541020">
                <a:moveTo>
                  <a:pt x="540080" y="55918"/>
                </a:moveTo>
                <a:lnTo>
                  <a:pt x="526554" y="55918"/>
                </a:lnTo>
                <a:lnTo>
                  <a:pt x="528446" y="56273"/>
                </a:lnTo>
                <a:lnTo>
                  <a:pt x="530351" y="57721"/>
                </a:lnTo>
                <a:lnTo>
                  <a:pt x="531317" y="59969"/>
                </a:lnTo>
                <a:lnTo>
                  <a:pt x="532295" y="63741"/>
                </a:lnTo>
                <a:lnTo>
                  <a:pt x="540080" y="63741"/>
                </a:lnTo>
                <a:lnTo>
                  <a:pt x="540080" y="55918"/>
                </a:lnTo>
                <a:close/>
              </a:path>
              <a:path extrusionOk="0" h="187325" w="541020">
                <a:moveTo>
                  <a:pt x="154711" y="0"/>
                </a:moveTo>
                <a:lnTo>
                  <a:pt x="146265" y="0"/>
                </a:lnTo>
                <a:lnTo>
                  <a:pt x="145364" y="3835"/>
                </a:lnTo>
                <a:lnTo>
                  <a:pt x="144449" y="6108"/>
                </a:lnTo>
                <a:lnTo>
                  <a:pt x="142570" y="7480"/>
                </a:lnTo>
                <a:lnTo>
                  <a:pt x="140665" y="7823"/>
                </a:lnTo>
                <a:lnTo>
                  <a:pt x="0" y="7823"/>
                </a:lnTo>
                <a:lnTo>
                  <a:pt x="0" y="16167"/>
                </a:lnTo>
                <a:lnTo>
                  <a:pt x="3771" y="17056"/>
                </a:lnTo>
                <a:lnTo>
                  <a:pt x="6007" y="17983"/>
                </a:lnTo>
                <a:lnTo>
                  <a:pt x="7467" y="19926"/>
                </a:lnTo>
                <a:lnTo>
                  <a:pt x="7823" y="21818"/>
                </a:lnTo>
                <a:lnTo>
                  <a:pt x="7813" y="165176"/>
                </a:lnTo>
                <a:lnTo>
                  <a:pt x="7467" y="167017"/>
                </a:lnTo>
                <a:lnTo>
                  <a:pt x="6032" y="168884"/>
                </a:lnTo>
                <a:lnTo>
                  <a:pt x="3784" y="169849"/>
                </a:lnTo>
                <a:lnTo>
                  <a:pt x="0" y="170840"/>
                </a:lnTo>
                <a:lnTo>
                  <a:pt x="0" y="179070"/>
                </a:lnTo>
                <a:lnTo>
                  <a:pt x="39890" y="179070"/>
                </a:lnTo>
                <a:lnTo>
                  <a:pt x="39890" y="170840"/>
                </a:lnTo>
                <a:lnTo>
                  <a:pt x="35991" y="169837"/>
                </a:lnTo>
                <a:lnTo>
                  <a:pt x="33709" y="168884"/>
                </a:lnTo>
                <a:lnTo>
                  <a:pt x="32397" y="167093"/>
                </a:lnTo>
                <a:lnTo>
                  <a:pt x="32067" y="165176"/>
                </a:lnTo>
                <a:lnTo>
                  <a:pt x="32067" y="101155"/>
                </a:lnTo>
                <a:lnTo>
                  <a:pt x="118554" y="101155"/>
                </a:lnTo>
                <a:lnTo>
                  <a:pt x="118554" y="80403"/>
                </a:lnTo>
                <a:lnTo>
                  <a:pt x="32067" y="80403"/>
                </a:lnTo>
                <a:lnTo>
                  <a:pt x="32067" y="28575"/>
                </a:lnTo>
                <a:lnTo>
                  <a:pt x="154711" y="28575"/>
                </a:lnTo>
                <a:lnTo>
                  <a:pt x="154711" y="0"/>
                </a:lnTo>
                <a:close/>
              </a:path>
              <a:path extrusionOk="0" h="187325" w="541020">
                <a:moveTo>
                  <a:pt x="118554" y="101155"/>
                </a:moveTo>
                <a:lnTo>
                  <a:pt x="104432" y="101155"/>
                </a:lnTo>
                <a:lnTo>
                  <a:pt x="106324" y="101511"/>
                </a:lnTo>
                <a:lnTo>
                  <a:pt x="108280" y="102971"/>
                </a:lnTo>
                <a:lnTo>
                  <a:pt x="109207" y="105219"/>
                </a:lnTo>
                <a:lnTo>
                  <a:pt x="110096" y="108978"/>
                </a:lnTo>
                <a:lnTo>
                  <a:pt x="118554" y="108978"/>
                </a:lnTo>
                <a:lnTo>
                  <a:pt x="118554" y="101155"/>
                </a:lnTo>
                <a:close/>
              </a:path>
              <a:path extrusionOk="0" h="187325" w="541020">
                <a:moveTo>
                  <a:pt x="118554" y="72567"/>
                </a:moveTo>
                <a:lnTo>
                  <a:pt x="110108" y="72567"/>
                </a:lnTo>
                <a:lnTo>
                  <a:pt x="109207" y="76365"/>
                </a:lnTo>
                <a:lnTo>
                  <a:pt x="108280" y="78613"/>
                </a:lnTo>
                <a:lnTo>
                  <a:pt x="106375" y="80048"/>
                </a:lnTo>
                <a:lnTo>
                  <a:pt x="104470" y="80403"/>
                </a:lnTo>
                <a:lnTo>
                  <a:pt x="118554" y="80403"/>
                </a:lnTo>
                <a:lnTo>
                  <a:pt x="118554" y="72567"/>
                </a:lnTo>
                <a:close/>
              </a:path>
              <a:path extrusionOk="0" h="187325" w="541020">
                <a:moveTo>
                  <a:pt x="154711" y="28575"/>
                </a:moveTo>
                <a:lnTo>
                  <a:pt x="140627" y="28575"/>
                </a:lnTo>
                <a:lnTo>
                  <a:pt x="142532" y="28930"/>
                </a:lnTo>
                <a:lnTo>
                  <a:pt x="144437" y="30314"/>
                </a:lnTo>
                <a:lnTo>
                  <a:pt x="145364" y="32575"/>
                </a:lnTo>
                <a:lnTo>
                  <a:pt x="146253" y="36410"/>
                </a:lnTo>
                <a:lnTo>
                  <a:pt x="154711" y="36410"/>
                </a:lnTo>
                <a:lnTo>
                  <a:pt x="154711" y="28575"/>
                </a:lnTo>
                <a:close/>
              </a:path>
            </a:pathLst>
          </a:custGeom>
          <a:solidFill>
            <a:srgbClr val="FEFEF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3" name="Google Shape;613;p4"/>
          <p:cNvSpPr/>
          <p:nvPr/>
        </p:nvSpPr>
        <p:spPr>
          <a:xfrm>
            <a:off x="4351216" y="164578"/>
            <a:ext cx="86360" cy="43180"/>
          </a:xfrm>
          <a:custGeom>
            <a:rect b="b" l="l" r="r" t="t"/>
            <a:pathLst>
              <a:path extrusionOk="0" h="43179" w="86360">
                <a:moveTo>
                  <a:pt x="0" y="0"/>
                </a:moveTo>
                <a:lnTo>
                  <a:pt x="0" y="43116"/>
                </a:lnTo>
                <a:lnTo>
                  <a:pt x="49339" y="43116"/>
                </a:lnTo>
                <a:lnTo>
                  <a:pt x="57632" y="43116"/>
                </a:lnTo>
                <a:lnTo>
                  <a:pt x="63753" y="42837"/>
                </a:lnTo>
                <a:lnTo>
                  <a:pt x="67729" y="42252"/>
                </a:lnTo>
                <a:lnTo>
                  <a:pt x="71691" y="41681"/>
                </a:lnTo>
                <a:lnTo>
                  <a:pt x="74980" y="40665"/>
                </a:lnTo>
                <a:lnTo>
                  <a:pt x="77609" y="39204"/>
                </a:lnTo>
                <a:lnTo>
                  <a:pt x="83197" y="36093"/>
                </a:lnTo>
                <a:lnTo>
                  <a:pt x="85991" y="30607"/>
                </a:lnTo>
                <a:lnTo>
                  <a:pt x="85991" y="22720"/>
                </a:lnTo>
                <a:lnTo>
                  <a:pt x="85991" y="15087"/>
                </a:lnTo>
                <a:lnTo>
                  <a:pt x="51295" y="0"/>
                </a:lnTo>
                <a:lnTo>
                  <a:pt x="0" y="0"/>
                </a:lnTo>
                <a:close/>
              </a:path>
            </a:pathLst>
          </a:custGeom>
          <a:noFill/>
          <a:ln cap="flat" cmpd="sng" w="9525">
            <a:solidFill>
              <a:srgbClr val="5B9B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4" name="Google Shape;614;p4"/>
          <p:cNvSpPr/>
          <p:nvPr/>
        </p:nvSpPr>
        <p:spPr>
          <a:xfrm>
            <a:off x="4320889" y="146315"/>
            <a:ext cx="143510" cy="141605"/>
          </a:xfrm>
          <a:custGeom>
            <a:rect b="b" l="l" r="r" t="t"/>
            <a:pathLst>
              <a:path extrusionOk="0" h="141604" w="143510">
                <a:moveTo>
                  <a:pt x="0" y="0"/>
                </a:moveTo>
                <a:lnTo>
                  <a:pt x="83540" y="0"/>
                </a:lnTo>
                <a:lnTo>
                  <a:pt x="92836" y="0"/>
                </a:lnTo>
                <a:lnTo>
                  <a:pt x="100558" y="685"/>
                </a:lnTo>
                <a:lnTo>
                  <a:pt x="106705" y="2057"/>
                </a:lnTo>
                <a:lnTo>
                  <a:pt x="112839" y="3428"/>
                </a:lnTo>
                <a:lnTo>
                  <a:pt x="118541" y="6413"/>
                </a:lnTo>
                <a:lnTo>
                  <a:pt x="123812" y="11010"/>
                </a:lnTo>
                <a:lnTo>
                  <a:pt x="129996" y="16123"/>
                </a:lnTo>
                <a:lnTo>
                  <a:pt x="134413" y="22698"/>
                </a:lnTo>
                <a:lnTo>
                  <a:pt x="137063" y="30734"/>
                </a:lnTo>
                <a:lnTo>
                  <a:pt x="137947" y="40233"/>
                </a:lnTo>
                <a:lnTo>
                  <a:pt x="137285" y="48191"/>
                </a:lnTo>
                <a:lnTo>
                  <a:pt x="107494" y="76741"/>
                </a:lnTo>
                <a:lnTo>
                  <a:pt x="99098" y="78016"/>
                </a:lnTo>
                <a:lnTo>
                  <a:pt x="133388" y="129628"/>
                </a:lnTo>
                <a:lnTo>
                  <a:pt x="143294" y="133553"/>
                </a:lnTo>
                <a:lnTo>
                  <a:pt x="143294" y="141414"/>
                </a:lnTo>
                <a:lnTo>
                  <a:pt x="104444" y="141414"/>
                </a:lnTo>
                <a:lnTo>
                  <a:pt x="104444" y="133692"/>
                </a:lnTo>
                <a:lnTo>
                  <a:pt x="107607" y="133045"/>
                </a:lnTo>
                <a:lnTo>
                  <a:pt x="109194" y="132702"/>
                </a:lnTo>
                <a:lnTo>
                  <a:pt x="109194" y="132181"/>
                </a:lnTo>
                <a:lnTo>
                  <a:pt x="108254" y="129400"/>
                </a:lnTo>
                <a:lnTo>
                  <a:pt x="106387" y="124307"/>
                </a:lnTo>
                <a:lnTo>
                  <a:pt x="76009" y="79654"/>
                </a:lnTo>
                <a:lnTo>
                  <a:pt x="30327" y="79654"/>
                </a:lnTo>
                <a:lnTo>
                  <a:pt x="30327" y="125209"/>
                </a:lnTo>
                <a:lnTo>
                  <a:pt x="30327" y="128028"/>
                </a:lnTo>
                <a:lnTo>
                  <a:pt x="30683" y="129933"/>
                </a:lnTo>
                <a:lnTo>
                  <a:pt x="31407" y="130898"/>
                </a:lnTo>
                <a:lnTo>
                  <a:pt x="32130" y="131876"/>
                </a:lnTo>
                <a:lnTo>
                  <a:pt x="34378" y="132854"/>
                </a:lnTo>
                <a:lnTo>
                  <a:pt x="38150" y="133845"/>
                </a:lnTo>
                <a:lnTo>
                  <a:pt x="38150" y="141414"/>
                </a:lnTo>
                <a:lnTo>
                  <a:pt x="0" y="141414"/>
                </a:lnTo>
                <a:lnTo>
                  <a:pt x="0" y="133769"/>
                </a:lnTo>
                <a:lnTo>
                  <a:pt x="3822" y="132791"/>
                </a:lnTo>
                <a:lnTo>
                  <a:pt x="6083" y="131813"/>
                </a:lnTo>
                <a:lnTo>
                  <a:pt x="6781" y="130835"/>
                </a:lnTo>
                <a:lnTo>
                  <a:pt x="7480" y="129857"/>
                </a:lnTo>
                <a:lnTo>
                  <a:pt x="7835" y="127990"/>
                </a:lnTo>
                <a:lnTo>
                  <a:pt x="7835" y="125209"/>
                </a:lnTo>
                <a:lnTo>
                  <a:pt x="7835" y="16192"/>
                </a:lnTo>
                <a:lnTo>
                  <a:pt x="7835" y="13360"/>
                </a:lnTo>
                <a:lnTo>
                  <a:pt x="7480" y="11468"/>
                </a:lnTo>
                <a:lnTo>
                  <a:pt x="6756" y="10528"/>
                </a:lnTo>
                <a:lnTo>
                  <a:pt x="6045" y="9601"/>
                </a:lnTo>
                <a:lnTo>
                  <a:pt x="3797" y="8635"/>
                </a:lnTo>
                <a:lnTo>
                  <a:pt x="0" y="7645"/>
                </a:lnTo>
                <a:lnTo>
                  <a:pt x="0" y="0"/>
                </a:lnTo>
                <a:close/>
              </a:path>
            </a:pathLst>
          </a:custGeom>
          <a:noFill/>
          <a:ln cap="flat" cmpd="sng" w="9525">
            <a:solidFill>
              <a:srgbClr val="5B9B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5" name="Google Shape;615;p4"/>
          <p:cNvSpPr/>
          <p:nvPr/>
        </p:nvSpPr>
        <p:spPr>
          <a:xfrm>
            <a:off x="4249261" y="146315"/>
            <a:ext cx="38735" cy="141605"/>
          </a:xfrm>
          <a:custGeom>
            <a:rect b="b" l="l" r="r" t="t"/>
            <a:pathLst>
              <a:path extrusionOk="0" h="141604" w="38735">
                <a:moveTo>
                  <a:pt x="0" y="0"/>
                </a:moveTo>
                <a:lnTo>
                  <a:pt x="38150" y="0"/>
                </a:lnTo>
                <a:lnTo>
                  <a:pt x="38150" y="7607"/>
                </a:lnTo>
                <a:lnTo>
                  <a:pt x="34340" y="8610"/>
                </a:lnTo>
                <a:lnTo>
                  <a:pt x="32080" y="9563"/>
                </a:lnTo>
                <a:lnTo>
                  <a:pt x="31381" y="10477"/>
                </a:lnTo>
                <a:lnTo>
                  <a:pt x="30683" y="11391"/>
                </a:lnTo>
                <a:lnTo>
                  <a:pt x="30327" y="13296"/>
                </a:lnTo>
                <a:lnTo>
                  <a:pt x="30327" y="16192"/>
                </a:lnTo>
                <a:lnTo>
                  <a:pt x="30327" y="125209"/>
                </a:lnTo>
                <a:lnTo>
                  <a:pt x="30327" y="128028"/>
                </a:lnTo>
                <a:lnTo>
                  <a:pt x="30683" y="129933"/>
                </a:lnTo>
                <a:lnTo>
                  <a:pt x="31407" y="130898"/>
                </a:lnTo>
                <a:lnTo>
                  <a:pt x="32131" y="131876"/>
                </a:lnTo>
                <a:lnTo>
                  <a:pt x="34378" y="132854"/>
                </a:lnTo>
                <a:lnTo>
                  <a:pt x="38150" y="133845"/>
                </a:lnTo>
                <a:lnTo>
                  <a:pt x="38150" y="141414"/>
                </a:lnTo>
                <a:lnTo>
                  <a:pt x="0" y="141414"/>
                </a:lnTo>
                <a:lnTo>
                  <a:pt x="0" y="133807"/>
                </a:lnTo>
                <a:lnTo>
                  <a:pt x="3746" y="132829"/>
                </a:lnTo>
                <a:lnTo>
                  <a:pt x="5981" y="131838"/>
                </a:lnTo>
                <a:lnTo>
                  <a:pt x="6731" y="130848"/>
                </a:lnTo>
                <a:lnTo>
                  <a:pt x="7467" y="129857"/>
                </a:lnTo>
                <a:lnTo>
                  <a:pt x="7835" y="127977"/>
                </a:lnTo>
                <a:lnTo>
                  <a:pt x="7835" y="125209"/>
                </a:lnTo>
                <a:lnTo>
                  <a:pt x="7835" y="16192"/>
                </a:lnTo>
                <a:lnTo>
                  <a:pt x="7835" y="13360"/>
                </a:lnTo>
                <a:lnTo>
                  <a:pt x="7480" y="11468"/>
                </a:lnTo>
                <a:lnTo>
                  <a:pt x="6756" y="10528"/>
                </a:lnTo>
                <a:lnTo>
                  <a:pt x="6045" y="9601"/>
                </a:lnTo>
                <a:lnTo>
                  <a:pt x="3797" y="8635"/>
                </a:lnTo>
                <a:lnTo>
                  <a:pt x="0" y="7645"/>
                </a:lnTo>
                <a:lnTo>
                  <a:pt x="0" y="0"/>
                </a:lnTo>
                <a:close/>
              </a:path>
            </a:pathLst>
          </a:custGeom>
          <a:noFill/>
          <a:ln cap="flat" cmpd="sng" w="9525">
            <a:solidFill>
              <a:srgbClr val="5B9B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6" name="Google Shape;616;p4"/>
          <p:cNvSpPr/>
          <p:nvPr/>
        </p:nvSpPr>
        <p:spPr>
          <a:xfrm>
            <a:off x="4490053" y="138479"/>
            <a:ext cx="128905" cy="157480"/>
          </a:xfrm>
          <a:custGeom>
            <a:rect b="b" l="l" r="r" t="t"/>
            <a:pathLst>
              <a:path extrusionOk="0" h="157479" w="128904">
                <a:moveTo>
                  <a:pt x="120002" y="0"/>
                </a:moveTo>
                <a:lnTo>
                  <a:pt x="127761" y="0"/>
                </a:lnTo>
                <a:lnTo>
                  <a:pt x="127761" y="33921"/>
                </a:lnTo>
                <a:lnTo>
                  <a:pt x="119976" y="33921"/>
                </a:lnTo>
                <a:lnTo>
                  <a:pt x="118998" y="30149"/>
                </a:lnTo>
                <a:lnTo>
                  <a:pt x="118033" y="27901"/>
                </a:lnTo>
                <a:lnTo>
                  <a:pt x="117081" y="27177"/>
                </a:lnTo>
                <a:lnTo>
                  <a:pt x="116128" y="26454"/>
                </a:lnTo>
                <a:lnTo>
                  <a:pt x="114236" y="26098"/>
                </a:lnTo>
                <a:lnTo>
                  <a:pt x="111417" y="26098"/>
                </a:lnTo>
                <a:lnTo>
                  <a:pt x="30327" y="26098"/>
                </a:lnTo>
                <a:lnTo>
                  <a:pt x="30327" y="67106"/>
                </a:lnTo>
                <a:lnTo>
                  <a:pt x="81089" y="67106"/>
                </a:lnTo>
                <a:lnTo>
                  <a:pt x="83972" y="67106"/>
                </a:lnTo>
                <a:lnTo>
                  <a:pt x="85877" y="66751"/>
                </a:lnTo>
                <a:lnTo>
                  <a:pt x="86791" y="66052"/>
                </a:lnTo>
                <a:lnTo>
                  <a:pt x="87718" y="65341"/>
                </a:lnTo>
                <a:lnTo>
                  <a:pt x="88671" y="63093"/>
                </a:lnTo>
                <a:lnTo>
                  <a:pt x="89674" y="59283"/>
                </a:lnTo>
                <a:lnTo>
                  <a:pt x="97434" y="59283"/>
                </a:lnTo>
                <a:lnTo>
                  <a:pt x="97434" y="93205"/>
                </a:lnTo>
                <a:lnTo>
                  <a:pt x="89661" y="93205"/>
                </a:lnTo>
                <a:lnTo>
                  <a:pt x="88671" y="89407"/>
                </a:lnTo>
                <a:lnTo>
                  <a:pt x="87693" y="87160"/>
                </a:lnTo>
                <a:lnTo>
                  <a:pt x="86715" y="86448"/>
                </a:lnTo>
                <a:lnTo>
                  <a:pt x="85750" y="85737"/>
                </a:lnTo>
                <a:lnTo>
                  <a:pt x="83870" y="85382"/>
                </a:lnTo>
                <a:lnTo>
                  <a:pt x="81089" y="85382"/>
                </a:lnTo>
                <a:lnTo>
                  <a:pt x="30327" y="85382"/>
                </a:lnTo>
                <a:lnTo>
                  <a:pt x="30327" y="130987"/>
                </a:lnTo>
                <a:lnTo>
                  <a:pt x="112166" y="130987"/>
                </a:lnTo>
                <a:lnTo>
                  <a:pt x="115061" y="130987"/>
                </a:lnTo>
                <a:lnTo>
                  <a:pt x="116966" y="130644"/>
                </a:lnTo>
                <a:lnTo>
                  <a:pt x="117906" y="129946"/>
                </a:lnTo>
                <a:lnTo>
                  <a:pt x="118846" y="129260"/>
                </a:lnTo>
                <a:lnTo>
                  <a:pt x="119773" y="126999"/>
                </a:lnTo>
                <a:lnTo>
                  <a:pt x="120675" y="123151"/>
                </a:lnTo>
                <a:lnTo>
                  <a:pt x="128625" y="123151"/>
                </a:lnTo>
                <a:lnTo>
                  <a:pt x="128625" y="157086"/>
                </a:lnTo>
                <a:lnTo>
                  <a:pt x="120662" y="157086"/>
                </a:lnTo>
                <a:lnTo>
                  <a:pt x="119760" y="153263"/>
                </a:lnTo>
                <a:lnTo>
                  <a:pt x="118859" y="151015"/>
                </a:lnTo>
                <a:lnTo>
                  <a:pt x="117932" y="150304"/>
                </a:lnTo>
                <a:lnTo>
                  <a:pt x="117017" y="149605"/>
                </a:lnTo>
                <a:lnTo>
                  <a:pt x="115138" y="149250"/>
                </a:lnTo>
                <a:lnTo>
                  <a:pt x="112293" y="149250"/>
                </a:lnTo>
                <a:lnTo>
                  <a:pt x="0" y="149250"/>
                </a:lnTo>
                <a:lnTo>
                  <a:pt x="0" y="141604"/>
                </a:lnTo>
                <a:lnTo>
                  <a:pt x="3822" y="140627"/>
                </a:lnTo>
                <a:lnTo>
                  <a:pt x="6083" y="139649"/>
                </a:lnTo>
                <a:lnTo>
                  <a:pt x="6781" y="138671"/>
                </a:lnTo>
                <a:lnTo>
                  <a:pt x="7480" y="137693"/>
                </a:lnTo>
                <a:lnTo>
                  <a:pt x="7835" y="135826"/>
                </a:lnTo>
                <a:lnTo>
                  <a:pt x="7835" y="133045"/>
                </a:lnTo>
                <a:lnTo>
                  <a:pt x="7835" y="24028"/>
                </a:lnTo>
                <a:lnTo>
                  <a:pt x="7835" y="21196"/>
                </a:lnTo>
                <a:lnTo>
                  <a:pt x="7480" y="19303"/>
                </a:lnTo>
                <a:lnTo>
                  <a:pt x="6756" y="18364"/>
                </a:lnTo>
                <a:lnTo>
                  <a:pt x="6045" y="17437"/>
                </a:lnTo>
                <a:lnTo>
                  <a:pt x="3797" y="16471"/>
                </a:lnTo>
                <a:lnTo>
                  <a:pt x="0" y="15481"/>
                </a:lnTo>
                <a:lnTo>
                  <a:pt x="0" y="7835"/>
                </a:lnTo>
                <a:lnTo>
                  <a:pt x="111429" y="7835"/>
                </a:lnTo>
                <a:lnTo>
                  <a:pt x="114299" y="7835"/>
                </a:lnTo>
                <a:lnTo>
                  <a:pt x="116204" y="7480"/>
                </a:lnTo>
                <a:lnTo>
                  <a:pt x="117119" y="6769"/>
                </a:lnTo>
                <a:lnTo>
                  <a:pt x="118033" y="6070"/>
                </a:lnTo>
                <a:lnTo>
                  <a:pt x="118998" y="3809"/>
                </a:lnTo>
                <a:lnTo>
                  <a:pt x="120002" y="0"/>
                </a:lnTo>
                <a:close/>
              </a:path>
            </a:pathLst>
          </a:custGeom>
          <a:noFill/>
          <a:ln cap="flat" cmpd="sng" w="9525">
            <a:solidFill>
              <a:srgbClr val="5B9B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7" name="Google Shape;617;p4"/>
          <p:cNvSpPr/>
          <p:nvPr/>
        </p:nvSpPr>
        <p:spPr>
          <a:xfrm>
            <a:off x="4077735" y="108659"/>
            <a:ext cx="154940" cy="179070"/>
          </a:xfrm>
          <a:custGeom>
            <a:rect b="b" l="l" r="r" t="t"/>
            <a:pathLst>
              <a:path extrusionOk="0" h="179070" w="154939">
                <a:moveTo>
                  <a:pt x="146265" y="0"/>
                </a:moveTo>
                <a:lnTo>
                  <a:pt x="154711" y="0"/>
                </a:lnTo>
                <a:lnTo>
                  <a:pt x="154711" y="36410"/>
                </a:lnTo>
                <a:lnTo>
                  <a:pt x="146253" y="36410"/>
                </a:lnTo>
                <a:lnTo>
                  <a:pt x="145364" y="32575"/>
                </a:lnTo>
                <a:lnTo>
                  <a:pt x="144437" y="30314"/>
                </a:lnTo>
                <a:lnTo>
                  <a:pt x="143484" y="29616"/>
                </a:lnTo>
                <a:lnTo>
                  <a:pt x="142532" y="28930"/>
                </a:lnTo>
                <a:lnTo>
                  <a:pt x="140627" y="28575"/>
                </a:lnTo>
                <a:lnTo>
                  <a:pt x="137782" y="28575"/>
                </a:lnTo>
                <a:lnTo>
                  <a:pt x="32067" y="28575"/>
                </a:lnTo>
                <a:lnTo>
                  <a:pt x="32067" y="80403"/>
                </a:lnTo>
                <a:lnTo>
                  <a:pt x="101612" y="80403"/>
                </a:lnTo>
                <a:lnTo>
                  <a:pt x="104470" y="80403"/>
                </a:lnTo>
                <a:lnTo>
                  <a:pt x="106375" y="80048"/>
                </a:lnTo>
                <a:lnTo>
                  <a:pt x="107327" y="79324"/>
                </a:lnTo>
                <a:lnTo>
                  <a:pt x="108280" y="78613"/>
                </a:lnTo>
                <a:lnTo>
                  <a:pt x="109207" y="76365"/>
                </a:lnTo>
                <a:lnTo>
                  <a:pt x="110108" y="72567"/>
                </a:lnTo>
                <a:lnTo>
                  <a:pt x="118554" y="72567"/>
                </a:lnTo>
                <a:lnTo>
                  <a:pt x="118554" y="108978"/>
                </a:lnTo>
                <a:lnTo>
                  <a:pt x="110096" y="108978"/>
                </a:lnTo>
                <a:lnTo>
                  <a:pt x="109207" y="105219"/>
                </a:lnTo>
                <a:lnTo>
                  <a:pt x="108280" y="102971"/>
                </a:lnTo>
                <a:lnTo>
                  <a:pt x="107302" y="102247"/>
                </a:lnTo>
                <a:lnTo>
                  <a:pt x="106324" y="101511"/>
                </a:lnTo>
                <a:lnTo>
                  <a:pt x="104432" y="101155"/>
                </a:lnTo>
                <a:lnTo>
                  <a:pt x="101612" y="101155"/>
                </a:lnTo>
                <a:lnTo>
                  <a:pt x="32067" y="101155"/>
                </a:lnTo>
                <a:lnTo>
                  <a:pt x="32067" y="162242"/>
                </a:lnTo>
                <a:lnTo>
                  <a:pt x="32067" y="165176"/>
                </a:lnTo>
                <a:lnTo>
                  <a:pt x="32397" y="167093"/>
                </a:lnTo>
                <a:lnTo>
                  <a:pt x="33058" y="167995"/>
                </a:lnTo>
                <a:lnTo>
                  <a:pt x="33718" y="168897"/>
                </a:lnTo>
                <a:lnTo>
                  <a:pt x="35991" y="169837"/>
                </a:lnTo>
                <a:lnTo>
                  <a:pt x="39890" y="170840"/>
                </a:lnTo>
                <a:lnTo>
                  <a:pt x="39890" y="179070"/>
                </a:lnTo>
                <a:lnTo>
                  <a:pt x="0" y="179070"/>
                </a:lnTo>
                <a:lnTo>
                  <a:pt x="0" y="170840"/>
                </a:lnTo>
                <a:lnTo>
                  <a:pt x="3784" y="169849"/>
                </a:lnTo>
                <a:lnTo>
                  <a:pt x="6032" y="168884"/>
                </a:lnTo>
                <a:lnTo>
                  <a:pt x="6756" y="167957"/>
                </a:lnTo>
                <a:lnTo>
                  <a:pt x="7467" y="167017"/>
                </a:lnTo>
                <a:lnTo>
                  <a:pt x="7823" y="165125"/>
                </a:lnTo>
                <a:lnTo>
                  <a:pt x="7823" y="162255"/>
                </a:lnTo>
                <a:lnTo>
                  <a:pt x="7823" y="24638"/>
                </a:lnTo>
                <a:lnTo>
                  <a:pt x="7823" y="21818"/>
                </a:lnTo>
                <a:lnTo>
                  <a:pt x="7467" y="19926"/>
                </a:lnTo>
                <a:lnTo>
                  <a:pt x="6743" y="18961"/>
                </a:lnTo>
                <a:lnTo>
                  <a:pt x="6007" y="17983"/>
                </a:lnTo>
                <a:lnTo>
                  <a:pt x="3771" y="17056"/>
                </a:lnTo>
                <a:lnTo>
                  <a:pt x="0" y="16167"/>
                </a:lnTo>
                <a:lnTo>
                  <a:pt x="0" y="7823"/>
                </a:lnTo>
                <a:lnTo>
                  <a:pt x="137769" y="7823"/>
                </a:lnTo>
                <a:lnTo>
                  <a:pt x="140665" y="7823"/>
                </a:lnTo>
                <a:lnTo>
                  <a:pt x="142570" y="7480"/>
                </a:lnTo>
                <a:lnTo>
                  <a:pt x="143509" y="6794"/>
                </a:lnTo>
                <a:lnTo>
                  <a:pt x="144449" y="6108"/>
                </a:lnTo>
                <a:lnTo>
                  <a:pt x="145364" y="3835"/>
                </a:lnTo>
                <a:lnTo>
                  <a:pt x="146265" y="0"/>
                </a:lnTo>
                <a:close/>
              </a:path>
            </a:pathLst>
          </a:custGeom>
          <a:noFill/>
          <a:ln cap="flat" cmpd="sng" w="9525">
            <a:solidFill>
              <a:srgbClr val="5B9B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8" name="Google Shape;618;p4"/>
          <p:cNvSpPr/>
          <p:nvPr/>
        </p:nvSpPr>
        <p:spPr>
          <a:xfrm>
            <a:off x="4690871" y="102107"/>
            <a:ext cx="1784603" cy="216407"/>
          </a:xfrm>
          <a:prstGeom prst="rect">
            <a:avLst/>
          </a:prstGeom>
          <a:blipFill rotWithShape="1">
            <a:blip r:embed="rId2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9" name="Google Shape;619;p4"/>
          <p:cNvSpPr/>
          <p:nvPr/>
        </p:nvSpPr>
        <p:spPr>
          <a:xfrm>
            <a:off x="4711388" y="122314"/>
            <a:ext cx="1744853" cy="177025"/>
          </a:xfrm>
          <a:prstGeom prst="rect">
            <a:avLst/>
          </a:prstGeom>
          <a:blipFill rotWithShape="1">
            <a:blip r:embed="rId2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0" name="Google Shape;620;p4"/>
          <p:cNvSpPr/>
          <p:nvPr/>
        </p:nvSpPr>
        <p:spPr>
          <a:xfrm>
            <a:off x="6525767" y="91440"/>
            <a:ext cx="941831" cy="228599"/>
          </a:xfrm>
          <a:prstGeom prst="rect">
            <a:avLst/>
          </a:prstGeom>
          <a:blipFill rotWithShape="1">
            <a:blip r:embed="rId2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1" name="Google Shape;621;p4"/>
          <p:cNvSpPr/>
          <p:nvPr/>
        </p:nvSpPr>
        <p:spPr>
          <a:xfrm>
            <a:off x="6545091" y="111911"/>
            <a:ext cx="902131" cy="188226"/>
          </a:xfrm>
          <a:prstGeom prst="rect">
            <a:avLst/>
          </a:prstGeom>
          <a:blipFill rotWithShape="1">
            <a:blip r:embed="rId2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2" name="Google Shape;622;p4"/>
          <p:cNvSpPr/>
          <p:nvPr/>
        </p:nvSpPr>
        <p:spPr>
          <a:xfrm>
            <a:off x="3526535" y="388620"/>
            <a:ext cx="1598675" cy="236219"/>
          </a:xfrm>
          <a:prstGeom prst="rect">
            <a:avLst/>
          </a:prstGeom>
          <a:blipFill rotWithShape="1">
            <a:blip r:embed="rId2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3" name="Google Shape;623;p4"/>
          <p:cNvSpPr/>
          <p:nvPr/>
        </p:nvSpPr>
        <p:spPr>
          <a:xfrm>
            <a:off x="3547071" y="408882"/>
            <a:ext cx="1558112" cy="196049"/>
          </a:xfrm>
          <a:prstGeom prst="rect">
            <a:avLst/>
          </a:prstGeom>
          <a:blipFill rotWithShape="1">
            <a:blip r:embed="rId2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4" name="Google Shape;624;p4"/>
          <p:cNvSpPr/>
          <p:nvPr/>
        </p:nvSpPr>
        <p:spPr>
          <a:xfrm>
            <a:off x="5175503" y="478548"/>
            <a:ext cx="225551" cy="85331"/>
          </a:xfrm>
          <a:prstGeom prst="rect">
            <a:avLst/>
          </a:prstGeom>
          <a:blipFill rotWithShape="1">
            <a:blip r:embed="rId2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5" name="Google Shape;625;p4"/>
          <p:cNvSpPr/>
          <p:nvPr/>
        </p:nvSpPr>
        <p:spPr>
          <a:xfrm>
            <a:off x="5200590" y="503552"/>
            <a:ext cx="176530" cy="36830"/>
          </a:xfrm>
          <a:custGeom>
            <a:rect b="b" l="l" r="r" t="t"/>
            <a:pathLst>
              <a:path extrusionOk="0" h="36829" w="176529">
                <a:moveTo>
                  <a:pt x="8839" y="0"/>
                </a:moveTo>
                <a:lnTo>
                  <a:pt x="0" y="0"/>
                </a:lnTo>
                <a:lnTo>
                  <a:pt x="0" y="36410"/>
                </a:lnTo>
                <a:lnTo>
                  <a:pt x="8851" y="36410"/>
                </a:lnTo>
                <a:lnTo>
                  <a:pt x="10045" y="32804"/>
                </a:lnTo>
                <a:lnTo>
                  <a:pt x="11163" y="30607"/>
                </a:lnTo>
                <a:lnTo>
                  <a:pt x="13233" y="28981"/>
                </a:lnTo>
                <a:lnTo>
                  <a:pt x="14909" y="28587"/>
                </a:lnTo>
                <a:lnTo>
                  <a:pt x="175971" y="28587"/>
                </a:lnTo>
                <a:lnTo>
                  <a:pt x="175971" y="7823"/>
                </a:lnTo>
                <a:lnTo>
                  <a:pt x="14935" y="7823"/>
                </a:lnTo>
                <a:lnTo>
                  <a:pt x="13233" y="7429"/>
                </a:lnTo>
                <a:lnTo>
                  <a:pt x="11176" y="5829"/>
                </a:lnTo>
                <a:lnTo>
                  <a:pt x="10045" y="3619"/>
                </a:lnTo>
                <a:lnTo>
                  <a:pt x="8839" y="0"/>
                </a:lnTo>
                <a:close/>
              </a:path>
              <a:path extrusionOk="0" h="36829" w="176529">
                <a:moveTo>
                  <a:pt x="175971" y="28587"/>
                </a:moveTo>
                <a:lnTo>
                  <a:pt x="160959" y="28587"/>
                </a:lnTo>
                <a:lnTo>
                  <a:pt x="162648" y="28994"/>
                </a:lnTo>
                <a:lnTo>
                  <a:pt x="164757" y="30645"/>
                </a:lnTo>
                <a:lnTo>
                  <a:pt x="165887" y="32842"/>
                </a:lnTo>
                <a:lnTo>
                  <a:pt x="167068" y="36410"/>
                </a:lnTo>
                <a:lnTo>
                  <a:pt x="175971" y="36410"/>
                </a:lnTo>
                <a:lnTo>
                  <a:pt x="175971" y="28587"/>
                </a:lnTo>
                <a:close/>
              </a:path>
              <a:path extrusionOk="0" h="36829" w="176529">
                <a:moveTo>
                  <a:pt x="175971" y="0"/>
                </a:moveTo>
                <a:lnTo>
                  <a:pt x="168008" y="0"/>
                </a:lnTo>
                <a:lnTo>
                  <a:pt x="167093" y="3657"/>
                </a:lnTo>
                <a:lnTo>
                  <a:pt x="166141" y="5867"/>
                </a:lnTo>
                <a:lnTo>
                  <a:pt x="164109" y="7442"/>
                </a:lnTo>
                <a:lnTo>
                  <a:pt x="162407" y="7823"/>
                </a:lnTo>
                <a:lnTo>
                  <a:pt x="175971" y="7823"/>
                </a:lnTo>
                <a:lnTo>
                  <a:pt x="175971" y="0"/>
                </a:lnTo>
                <a:close/>
              </a:path>
            </a:pathLst>
          </a:custGeom>
          <a:solidFill>
            <a:srgbClr val="FEFEF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6" name="Google Shape;626;p4"/>
          <p:cNvSpPr/>
          <p:nvPr/>
        </p:nvSpPr>
        <p:spPr>
          <a:xfrm>
            <a:off x="5200590" y="503552"/>
            <a:ext cx="176530" cy="36830"/>
          </a:xfrm>
          <a:custGeom>
            <a:rect b="b" l="l" r="r" t="t"/>
            <a:pathLst>
              <a:path extrusionOk="0" h="36829" w="176529">
                <a:moveTo>
                  <a:pt x="0" y="0"/>
                </a:moveTo>
                <a:lnTo>
                  <a:pt x="8839" y="0"/>
                </a:lnTo>
                <a:lnTo>
                  <a:pt x="10045" y="3619"/>
                </a:lnTo>
                <a:lnTo>
                  <a:pt x="11176" y="5829"/>
                </a:lnTo>
                <a:lnTo>
                  <a:pt x="12204" y="6629"/>
                </a:lnTo>
                <a:lnTo>
                  <a:pt x="13233" y="7429"/>
                </a:lnTo>
                <a:lnTo>
                  <a:pt x="14935" y="7823"/>
                </a:lnTo>
                <a:lnTo>
                  <a:pt x="17297" y="7823"/>
                </a:lnTo>
                <a:lnTo>
                  <a:pt x="160032" y="7823"/>
                </a:lnTo>
                <a:lnTo>
                  <a:pt x="162407" y="7823"/>
                </a:lnTo>
                <a:lnTo>
                  <a:pt x="164109" y="7442"/>
                </a:lnTo>
                <a:lnTo>
                  <a:pt x="165125" y="6654"/>
                </a:lnTo>
                <a:lnTo>
                  <a:pt x="166141" y="5867"/>
                </a:lnTo>
                <a:lnTo>
                  <a:pt x="167093" y="3657"/>
                </a:lnTo>
                <a:lnTo>
                  <a:pt x="168008" y="0"/>
                </a:lnTo>
                <a:lnTo>
                  <a:pt x="175971" y="0"/>
                </a:lnTo>
                <a:lnTo>
                  <a:pt x="175971" y="36410"/>
                </a:lnTo>
                <a:lnTo>
                  <a:pt x="167068" y="36410"/>
                </a:lnTo>
                <a:lnTo>
                  <a:pt x="165887" y="32842"/>
                </a:lnTo>
                <a:lnTo>
                  <a:pt x="164757" y="30645"/>
                </a:lnTo>
                <a:lnTo>
                  <a:pt x="163703" y="29819"/>
                </a:lnTo>
                <a:lnTo>
                  <a:pt x="162648" y="28994"/>
                </a:lnTo>
                <a:lnTo>
                  <a:pt x="160959" y="28587"/>
                </a:lnTo>
                <a:lnTo>
                  <a:pt x="158648" y="28587"/>
                </a:lnTo>
                <a:lnTo>
                  <a:pt x="17195" y="28587"/>
                </a:lnTo>
                <a:lnTo>
                  <a:pt x="14909" y="28587"/>
                </a:lnTo>
                <a:lnTo>
                  <a:pt x="13233" y="28981"/>
                </a:lnTo>
                <a:lnTo>
                  <a:pt x="12204" y="29794"/>
                </a:lnTo>
                <a:lnTo>
                  <a:pt x="11163" y="30607"/>
                </a:lnTo>
                <a:lnTo>
                  <a:pt x="10045" y="32804"/>
                </a:lnTo>
                <a:lnTo>
                  <a:pt x="8851" y="36410"/>
                </a:lnTo>
                <a:lnTo>
                  <a:pt x="0" y="36410"/>
                </a:lnTo>
                <a:lnTo>
                  <a:pt x="0" y="0"/>
                </a:lnTo>
                <a:close/>
              </a:path>
            </a:pathLst>
          </a:custGeom>
          <a:noFill/>
          <a:ln cap="flat" cmpd="sng" w="9525">
            <a:solidFill>
              <a:srgbClr val="5B9B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7" name="Google Shape;627;p4"/>
          <p:cNvSpPr/>
          <p:nvPr/>
        </p:nvSpPr>
        <p:spPr>
          <a:xfrm>
            <a:off x="5439155" y="393191"/>
            <a:ext cx="649223" cy="227075"/>
          </a:xfrm>
          <a:prstGeom prst="rect">
            <a:avLst/>
          </a:prstGeom>
          <a:blipFill rotWithShape="1">
            <a:blip r:embed="rId2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8" name="Google Shape;628;p4"/>
          <p:cNvSpPr/>
          <p:nvPr/>
        </p:nvSpPr>
        <p:spPr>
          <a:xfrm>
            <a:off x="5459247" y="413730"/>
            <a:ext cx="609955" cy="186359"/>
          </a:xfrm>
          <a:prstGeom prst="rect">
            <a:avLst/>
          </a:prstGeom>
          <a:blipFill rotWithShape="1">
            <a:blip r:embed="rId3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9" name="Google Shape;629;p4"/>
          <p:cNvSpPr/>
          <p:nvPr/>
        </p:nvSpPr>
        <p:spPr>
          <a:xfrm>
            <a:off x="100583" y="1010411"/>
            <a:ext cx="1456943" cy="205739"/>
          </a:xfrm>
          <a:prstGeom prst="rect">
            <a:avLst/>
          </a:prstGeom>
          <a:blipFill rotWithShape="1">
            <a:blip r:embed="rId3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0" name="Google Shape;630;p4"/>
          <p:cNvSpPr/>
          <p:nvPr/>
        </p:nvSpPr>
        <p:spPr>
          <a:xfrm>
            <a:off x="147827" y="2671571"/>
            <a:ext cx="1088135" cy="204215"/>
          </a:xfrm>
          <a:prstGeom prst="rect">
            <a:avLst/>
          </a:prstGeom>
          <a:blipFill rotWithShape="1">
            <a:blip r:embed="rId3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1" name="Google Shape;631;p4"/>
          <p:cNvSpPr/>
          <p:nvPr/>
        </p:nvSpPr>
        <p:spPr>
          <a:xfrm>
            <a:off x="1264919" y="2668523"/>
            <a:ext cx="1248155" cy="207263"/>
          </a:xfrm>
          <a:prstGeom prst="rect">
            <a:avLst/>
          </a:prstGeom>
          <a:blipFill rotWithShape="1">
            <a:blip r:embed="rId3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2" name="Google Shape;632;p4"/>
          <p:cNvSpPr txBox="1"/>
          <p:nvPr/>
        </p:nvSpPr>
        <p:spPr>
          <a:xfrm>
            <a:off x="7494308" y="6515266"/>
            <a:ext cx="1090930" cy="1320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</a:pPr>
            <a:r>
              <a:rPr b="1" i="0" lang="en-US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Figure 3: Flight Success Chart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3" name="Google Shape;633;p4"/>
          <p:cNvSpPr/>
          <p:nvPr/>
        </p:nvSpPr>
        <p:spPr>
          <a:xfrm>
            <a:off x="3831335" y="652284"/>
            <a:ext cx="315467" cy="167627"/>
          </a:xfrm>
          <a:prstGeom prst="rect">
            <a:avLst/>
          </a:prstGeom>
          <a:blipFill rotWithShape="1">
            <a:blip r:embed="rId3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4" name="Google Shape;634;p4"/>
          <p:cNvSpPr/>
          <p:nvPr/>
        </p:nvSpPr>
        <p:spPr>
          <a:xfrm>
            <a:off x="3847270" y="667680"/>
            <a:ext cx="285115" cy="136525"/>
          </a:xfrm>
          <a:custGeom>
            <a:rect b="b" l="l" r="r" t="t"/>
            <a:pathLst>
              <a:path extrusionOk="0" h="136525" w="285114">
                <a:moveTo>
                  <a:pt x="244703" y="23749"/>
                </a:moveTo>
                <a:lnTo>
                  <a:pt x="170776" y="23749"/>
                </a:lnTo>
                <a:lnTo>
                  <a:pt x="170776" y="29845"/>
                </a:lnTo>
                <a:lnTo>
                  <a:pt x="173786" y="30632"/>
                </a:lnTo>
                <a:lnTo>
                  <a:pt x="175577" y="31407"/>
                </a:lnTo>
                <a:lnTo>
                  <a:pt x="176720" y="32893"/>
                </a:lnTo>
                <a:lnTo>
                  <a:pt x="176999" y="34391"/>
                </a:lnTo>
                <a:lnTo>
                  <a:pt x="176993" y="125730"/>
                </a:lnTo>
                <a:lnTo>
                  <a:pt x="170776" y="130289"/>
                </a:lnTo>
                <a:lnTo>
                  <a:pt x="170776" y="136385"/>
                </a:lnTo>
                <a:lnTo>
                  <a:pt x="201155" y="136385"/>
                </a:lnTo>
                <a:lnTo>
                  <a:pt x="201155" y="130352"/>
                </a:lnTo>
                <a:lnTo>
                  <a:pt x="198145" y="129565"/>
                </a:lnTo>
                <a:lnTo>
                  <a:pt x="196354" y="128778"/>
                </a:lnTo>
                <a:lnTo>
                  <a:pt x="195211" y="127241"/>
                </a:lnTo>
                <a:lnTo>
                  <a:pt x="194919" y="125730"/>
                </a:lnTo>
                <a:lnTo>
                  <a:pt x="194919" y="87198"/>
                </a:lnTo>
                <a:lnTo>
                  <a:pt x="250550" y="87198"/>
                </a:lnTo>
                <a:lnTo>
                  <a:pt x="249682" y="85890"/>
                </a:lnTo>
                <a:lnTo>
                  <a:pt x="259080" y="85077"/>
                </a:lnTo>
                <a:lnTo>
                  <a:pt x="266585" y="82092"/>
                </a:lnTo>
                <a:lnTo>
                  <a:pt x="276847" y="72644"/>
                </a:lnTo>
                <a:lnTo>
                  <a:pt x="194919" y="72644"/>
                </a:lnTo>
                <a:lnTo>
                  <a:pt x="194919" y="38303"/>
                </a:lnTo>
                <a:lnTo>
                  <a:pt x="275437" y="38303"/>
                </a:lnTo>
                <a:lnTo>
                  <a:pt x="274293" y="36601"/>
                </a:lnTo>
                <a:lnTo>
                  <a:pt x="269367" y="32524"/>
                </a:lnTo>
                <a:lnTo>
                  <a:pt x="265176" y="28867"/>
                </a:lnTo>
                <a:lnTo>
                  <a:pt x="260629" y="26492"/>
                </a:lnTo>
                <a:lnTo>
                  <a:pt x="250850" y="24295"/>
                </a:lnTo>
                <a:lnTo>
                  <a:pt x="244703" y="23749"/>
                </a:lnTo>
                <a:close/>
              </a:path>
              <a:path extrusionOk="0" h="136525" w="285114">
                <a:moveTo>
                  <a:pt x="250550" y="87198"/>
                </a:moveTo>
                <a:lnTo>
                  <a:pt x="231305" y="87198"/>
                </a:lnTo>
                <a:lnTo>
                  <a:pt x="255498" y="122758"/>
                </a:lnTo>
                <a:lnTo>
                  <a:pt x="257130" y="127241"/>
                </a:lnTo>
                <a:lnTo>
                  <a:pt x="257639" y="128739"/>
                </a:lnTo>
                <a:lnTo>
                  <a:pt x="257733" y="129438"/>
                </a:lnTo>
                <a:lnTo>
                  <a:pt x="253949" y="130238"/>
                </a:lnTo>
                <a:lnTo>
                  <a:pt x="253949" y="136385"/>
                </a:lnTo>
                <a:lnTo>
                  <a:pt x="284886" y="136385"/>
                </a:lnTo>
                <a:lnTo>
                  <a:pt x="284886" y="130111"/>
                </a:lnTo>
                <a:lnTo>
                  <a:pt x="281533" y="129679"/>
                </a:lnTo>
                <a:lnTo>
                  <a:pt x="279527" y="129286"/>
                </a:lnTo>
                <a:lnTo>
                  <a:pt x="278218" y="128549"/>
                </a:lnTo>
                <a:lnTo>
                  <a:pt x="277583" y="127901"/>
                </a:lnTo>
                <a:lnTo>
                  <a:pt x="250550" y="87198"/>
                </a:lnTo>
                <a:close/>
              </a:path>
              <a:path extrusionOk="0" h="136525" w="285114">
                <a:moveTo>
                  <a:pt x="275437" y="38303"/>
                </a:moveTo>
                <a:lnTo>
                  <a:pt x="245884" y="38303"/>
                </a:lnTo>
                <a:lnTo>
                  <a:pt x="254050" y="39890"/>
                </a:lnTo>
                <a:lnTo>
                  <a:pt x="260273" y="43053"/>
                </a:lnTo>
                <a:lnTo>
                  <a:pt x="262369" y="45872"/>
                </a:lnTo>
                <a:lnTo>
                  <a:pt x="263410" y="50317"/>
                </a:lnTo>
                <a:lnTo>
                  <a:pt x="263410" y="62674"/>
                </a:lnTo>
                <a:lnTo>
                  <a:pt x="240817" y="72644"/>
                </a:lnTo>
                <a:lnTo>
                  <a:pt x="276847" y="72644"/>
                </a:lnTo>
                <a:lnTo>
                  <a:pt x="277812" y="71755"/>
                </a:lnTo>
                <a:lnTo>
                  <a:pt x="280631" y="64719"/>
                </a:lnTo>
                <a:lnTo>
                  <a:pt x="280631" y="55803"/>
                </a:lnTo>
                <a:lnTo>
                  <a:pt x="279927" y="48240"/>
                </a:lnTo>
                <a:lnTo>
                  <a:pt x="277814" y="41840"/>
                </a:lnTo>
                <a:lnTo>
                  <a:pt x="275437" y="38303"/>
                </a:lnTo>
                <a:close/>
              </a:path>
              <a:path extrusionOk="0" h="136525" w="285114">
                <a:moveTo>
                  <a:pt x="71831" y="0"/>
                </a:moveTo>
                <a:lnTo>
                  <a:pt x="0" y="0"/>
                </a:lnTo>
                <a:lnTo>
                  <a:pt x="0" y="6565"/>
                </a:lnTo>
                <a:lnTo>
                  <a:pt x="2895" y="7378"/>
                </a:lnTo>
                <a:lnTo>
                  <a:pt x="4660" y="8128"/>
                </a:lnTo>
                <a:lnTo>
                  <a:pt x="5918" y="9563"/>
                </a:lnTo>
                <a:lnTo>
                  <a:pt x="6235" y="10629"/>
                </a:lnTo>
                <a:lnTo>
                  <a:pt x="6158" y="126031"/>
                </a:lnTo>
                <a:lnTo>
                  <a:pt x="5918" y="126847"/>
                </a:lnTo>
                <a:lnTo>
                  <a:pt x="4660" y="128282"/>
                </a:lnTo>
                <a:lnTo>
                  <a:pt x="2895" y="129044"/>
                </a:lnTo>
                <a:lnTo>
                  <a:pt x="0" y="129844"/>
                </a:lnTo>
                <a:lnTo>
                  <a:pt x="0" y="136385"/>
                </a:lnTo>
                <a:lnTo>
                  <a:pt x="71831" y="136385"/>
                </a:lnTo>
                <a:lnTo>
                  <a:pt x="82642" y="135973"/>
                </a:lnTo>
                <a:lnTo>
                  <a:pt x="121048" y="121332"/>
                </a:lnTo>
                <a:lnTo>
                  <a:pt x="122385" y="119849"/>
                </a:lnTo>
                <a:lnTo>
                  <a:pt x="25539" y="119849"/>
                </a:lnTo>
                <a:lnTo>
                  <a:pt x="25539" y="16535"/>
                </a:lnTo>
                <a:lnTo>
                  <a:pt x="122394" y="16535"/>
                </a:lnTo>
                <a:lnTo>
                  <a:pt x="116936" y="11705"/>
                </a:lnTo>
                <a:lnTo>
                  <a:pt x="109156" y="6845"/>
                </a:lnTo>
                <a:lnTo>
                  <a:pt x="101917" y="3852"/>
                </a:lnTo>
                <a:lnTo>
                  <a:pt x="93284" y="1712"/>
                </a:lnTo>
                <a:lnTo>
                  <a:pt x="83256" y="428"/>
                </a:lnTo>
                <a:lnTo>
                  <a:pt x="71831" y="0"/>
                </a:lnTo>
                <a:close/>
              </a:path>
              <a:path extrusionOk="0" h="136525" w="285114">
                <a:moveTo>
                  <a:pt x="122394" y="16535"/>
                </a:moveTo>
                <a:lnTo>
                  <a:pt x="81483" y="16535"/>
                </a:lnTo>
                <a:lnTo>
                  <a:pt x="89547" y="17640"/>
                </a:lnTo>
                <a:lnTo>
                  <a:pt x="101371" y="22085"/>
                </a:lnTo>
                <a:lnTo>
                  <a:pt x="121123" y="57434"/>
                </a:lnTo>
                <a:lnTo>
                  <a:pt x="121831" y="68148"/>
                </a:lnTo>
                <a:lnTo>
                  <a:pt x="121831" y="76390"/>
                </a:lnTo>
                <a:lnTo>
                  <a:pt x="101396" y="113690"/>
                </a:lnTo>
                <a:lnTo>
                  <a:pt x="71259" y="119849"/>
                </a:lnTo>
                <a:lnTo>
                  <a:pt x="122385" y="119849"/>
                </a:lnTo>
                <a:lnTo>
                  <a:pt x="141121" y="79361"/>
                </a:lnTo>
                <a:lnTo>
                  <a:pt x="141833" y="68148"/>
                </a:lnTo>
                <a:lnTo>
                  <a:pt x="141364" y="58653"/>
                </a:lnTo>
                <a:lnTo>
                  <a:pt x="123723" y="17711"/>
                </a:lnTo>
                <a:lnTo>
                  <a:pt x="122394" y="16535"/>
                </a:lnTo>
                <a:close/>
              </a:path>
            </a:pathLst>
          </a:custGeom>
          <a:solidFill>
            <a:srgbClr val="FEFEF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5" name="Google Shape;635;p4"/>
          <p:cNvSpPr/>
          <p:nvPr/>
        </p:nvSpPr>
        <p:spPr>
          <a:xfrm>
            <a:off x="4013475" y="686857"/>
            <a:ext cx="123253" cy="121780"/>
          </a:xfrm>
          <a:prstGeom prst="rect">
            <a:avLst/>
          </a:prstGeom>
          <a:blipFill rotWithShape="1">
            <a:blip r:embed="rId3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6" name="Google Shape;636;p4"/>
          <p:cNvSpPr/>
          <p:nvPr/>
        </p:nvSpPr>
        <p:spPr>
          <a:xfrm>
            <a:off x="3842698" y="663108"/>
            <a:ext cx="150977" cy="145529"/>
          </a:xfrm>
          <a:prstGeom prst="rect">
            <a:avLst/>
          </a:prstGeom>
          <a:blipFill rotWithShape="1">
            <a:blip r:embed="rId3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7" name="Google Shape;637;p4"/>
          <p:cNvSpPr/>
          <p:nvPr/>
        </p:nvSpPr>
        <p:spPr>
          <a:xfrm>
            <a:off x="4145279" y="646176"/>
            <a:ext cx="1645919" cy="175259"/>
          </a:xfrm>
          <a:prstGeom prst="rect">
            <a:avLst/>
          </a:prstGeom>
          <a:blipFill rotWithShape="1">
            <a:blip r:embed="rId3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8" name="Google Shape;638;p4"/>
          <p:cNvSpPr/>
          <p:nvPr/>
        </p:nvSpPr>
        <p:spPr>
          <a:xfrm>
            <a:off x="2412491" y="867155"/>
            <a:ext cx="1618487" cy="316991"/>
          </a:xfrm>
          <a:prstGeom prst="rect">
            <a:avLst/>
          </a:prstGeom>
          <a:blipFill rotWithShape="1">
            <a:blip r:embed="rId3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9" name="Google Shape;639;p4"/>
          <p:cNvSpPr/>
          <p:nvPr/>
        </p:nvSpPr>
        <p:spPr>
          <a:xfrm>
            <a:off x="3867911" y="867155"/>
            <a:ext cx="3366515" cy="316991"/>
          </a:xfrm>
          <a:prstGeom prst="rect">
            <a:avLst/>
          </a:prstGeom>
          <a:blipFill rotWithShape="1">
            <a:blip r:embed="rId3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0" name="Google Shape;640;p4"/>
          <p:cNvSpPr txBox="1"/>
          <p:nvPr/>
        </p:nvSpPr>
        <p:spPr>
          <a:xfrm>
            <a:off x="2492622" y="893471"/>
            <a:ext cx="4624705" cy="1936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EEBF7"/>
              </a:buClr>
              <a:buSzPts val="1100"/>
              <a:buFont typeface="Arial"/>
              <a:buNone/>
            </a:pPr>
            <a:r>
              <a:rPr b="1" i="0" lang="en-US" sz="1100" u="none" cap="none" strike="noStrike">
                <a:solidFill>
                  <a:srgbClr val="DEEBF7"/>
                </a:solidFill>
                <a:latin typeface="Arial"/>
                <a:ea typeface="Arial"/>
                <a:cs typeface="Arial"/>
                <a:sym typeface="Arial"/>
              </a:rPr>
              <a:t>Alex Vish [EE], Mustafa Shahid [EE], Mike Hinkle [EE], Michael Camara [EE]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1" name="Google Shape;641;p4"/>
          <p:cNvSpPr txBox="1"/>
          <p:nvPr/>
        </p:nvSpPr>
        <p:spPr>
          <a:xfrm>
            <a:off x="4935868" y="2430902"/>
            <a:ext cx="1276985" cy="1320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</a:pPr>
            <a:r>
              <a:rPr b="1" i="0" lang="en-US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Drone Caption at 70% Completion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6" name="Google Shape;646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21725" y="1201566"/>
            <a:ext cx="3931772" cy="5499559"/>
          </a:xfrm>
          <a:prstGeom prst="rect">
            <a:avLst/>
          </a:prstGeom>
          <a:noFill/>
          <a:ln>
            <a:noFill/>
          </a:ln>
        </p:spPr>
      </p:pic>
      <p:sp>
        <p:nvSpPr>
          <p:cNvPr id="647" name="Google Shape;647;p5"/>
          <p:cNvSpPr/>
          <p:nvPr/>
        </p:nvSpPr>
        <p:spPr>
          <a:xfrm>
            <a:off x="105995" y="1334550"/>
            <a:ext cx="2908359" cy="1482287"/>
          </a:xfrm>
          <a:prstGeom prst="roundRect">
            <a:avLst>
              <a:gd fmla="val 7667" name="adj"/>
            </a:avLst>
          </a:prstGeom>
          <a:solidFill>
            <a:srgbClr val="E4EEFF"/>
          </a:solidFill>
          <a:ln>
            <a:noFill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8" name="Google Shape;648;p5"/>
          <p:cNvSpPr/>
          <p:nvPr/>
        </p:nvSpPr>
        <p:spPr>
          <a:xfrm>
            <a:off x="109725" y="81021"/>
            <a:ext cx="8972224" cy="1150125"/>
          </a:xfrm>
          <a:prstGeom prst="roundRect">
            <a:avLst>
              <a:gd fmla="val 25284" name="adj"/>
            </a:avLst>
          </a:prstGeom>
          <a:solidFill>
            <a:srgbClr val="E4EEFF"/>
          </a:solidFill>
          <a:ln>
            <a:noFill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49" name="Google Shape;649;p5"/>
          <p:cNvGrpSpPr/>
          <p:nvPr/>
        </p:nvGrpSpPr>
        <p:grpSpPr>
          <a:xfrm>
            <a:off x="-25401" y="104438"/>
            <a:ext cx="9144000" cy="1041195"/>
            <a:chOff x="1098735" y="368911"/>
            <a:chExt cx="27432000" cy="1212415"/>
          </a:xfrm>
        </p:grpSpPr>
        <p:sp>
          <p:nvSpPr>
            <p:cNvPr id="650" name="Google Shape;650;p5"/>
            <p:cNvSpPr txBox="1"/>
            <p:nvPr/>
          </p:nvSpPr>
          <p:spPr>
            <a:xfrm>
              <a:off x="1526514" y="1366293"/>
              <a:ext cx="26576443" cy="215033"/>
            </a:xfrm>
            <a:prstGeom prst="rect">
              <a:avLst/>
            </a:prstGeom>
            <a:noFill/>
            <a:ln>
              <a:noFill/>
            </a:ln>
            <a:effectLst>
              <a:outerShdw blurRad="50800" rotWithShape="0" algn="tl" dir="2700000" dist="38100">
                <a:schemeClr val="lt2">
                  <a:alpha val="40000"/>
                </a:schemeClr>
              </a:outerShdw>
            </a:effectLst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CC"/>
                </a:buClr>
                <a:buSzPts val="1200"/>
                <a:buFont typeface="Arial"/>
                <a:buNone/>
              </a:pPr>
              <a:r>
                <a:rPr b="0" i="0" lang="en-US" sz="1200" u="none" cap="none" strike="noStrike">
                  <a:solidFill>
                    <a:srgbClr val="0000CC"/>
                  </a:solidFill>
                  <a:latin typeface="Arial"/>
                  <a:ea typeface="Arial"/>
                  <a:cs typeface="Arial"/>
                  <a:sym typeface="Arial"/>
                </a:rPr>
                <a:t>Edgar Vela (CE) |  Jorge Villa (EE)  | Uriel Romero (CE) | Isaac Juarez (CE) | Catarino Almeida (TE)</a:t>
              </a:r>
              <a:endParaRPr/>
            </a:p>
          </p:txBody>
        </p:sp>
        <p:sp>
          <p:nvSpPr>
            <p:cNvPr id="651" name="Google Shape;651;p5"/>
            <p:cNvSpPr txBox="1"/>
            <p:nvPr/>
          </p:nvSpPr>
          <p:spPr>
            <a:xfrm>
              <a:off x="19127195" y="971714"/>
              <a:ext cx="6736476" cy="591342"/>
            </a:xfrm>
            <a:prstGeom prst="rect">
              <a:avLst/>
            </a:prstGeom>
            <a:noFill/>
            <a:ln>
              <a:noFill/>
            </a:ln>
            <a:effectLst>
              <a:outerShdw blurRad="50800" rotWithShape="0" algn="tl" dir="2700000" dist="38100">
                <a:schemeClr val="lt2">
                  <a:alpha val="40000"/>
                </a:schemeClr>
              </a:outerShdw>
            </a:effectLst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B050"/>
                </a:buClr>
                <a:buSzPts val="1100"/>
                <a:buFont typeface="Arial"/>
                <a:buNone/>
              </a:pPr>
              <a:r>
                <a:rPr b="0" i="0" lang="en-US" sz="1100" u="none" cap="none" strike="noStrike">
                  <a:solidFill>
                    <a:srgbClr val="00B050"/>
                  </a:solidFill>
                  <a:latin typeface="Arial"/>
                  <a:ea typeface="Arial"/>
                  <a:cs typeface="Arial"/>
                  <a:sym typeface="Arial"/>
                </a:rPr>
                <a:t>Faculty Mentor: Neal Skinner</a:t>
              </a:r>
              <a:endParaRPr/>
            </a:p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B050"/>
                </a:buClr>
                <a:buSzPts val="1100"/>
                <a:buFont typeface="Arial"/>
                <a:buNone/>
              </a:pPr>
              <a:r>
                <a:rPr b="0" i="0" lang="en-US" sz="1100" u="none" cap="none" strike="noStrike">
                  <a:solidFill>
                    <a:srgbClr val="00B050"/>
                  </a:solidFill>
                  <a:latin typeface="Arial"/>
                  <a:ea typeface="Arial"/>
                  <a:cs typeface="Arial"/>
                  <a:sym typeface="Arial"/>
                </a:rPr>
                <a:t>Company Sponsor: Jason Davis</a:t>
              </a:r>
              <a:endParaRPr/>
            </a:p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2" name="Google Shape;652;p5"/>
            <p:cNvSpPr/>
            <p:nvPr/>
          </p:nvSpPr>
          <p:spPr>
            <a:xfrm>
              <a:off x="11310996" y="897675"/>
              <a:ext cx="7347711" cy="394228"/>
            </a:xfrm>
            <a:prstGeom prst="rect">
              <a:avLst/>
            </a:prstGeom>
            <a:noFill/>
            <a:ln>
              <a:noFill/>
            </a:ln>
            <a:effectLst>
              <a:outerShdw blurRad="50800" rotWithShape="0" algn="tl" dir="2700000" dist="38100">
                <a:schemeClr val="lt2">
                  <a:alpha val="40000"/>
                </a:schemeClr>
              </a:outerShdw>
            </a:effectLst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n-US" sz="1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UTDesign I: Fall 2017</a:t>
              </a:r>
              <a:endParaRPr/>
            </a:p>
          </p:txBody>
        </p:sp>
        <p:sp>
          <p:nvSpPr>
            <p:cNvPr id="653" name="Google Shape;653;p5"/>
            <p:cNvSpPr txBox="1"/>
            <p:nvPr/>
          </p:nvSpPr>
          <p:spPr>
            <a:xfrm>
              <a:off x="1098735" y="368911"/>
              <a:ext cx="27432000" cy="645101"/>
            </a:xfrm>
            <a:prstGeom prst="rect">
              <a:avLst/>
            </a:prstGeom>
            <a:noFill/>
            <a:ln>
              <a:noFill/>
            </a:ln>
            <a:effectLst>
              <a:outerShdw blurRad="50800" rotWithShape="0" algn="tl" dir="2700000" dist="38100">
                <a:schemeClr val="lt2">
                  <a:alpha val="40000"/>
                </a:schemeClr>
              </a:outerShdw>
            </a:effectLst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000"/>
                <a:buFont typeface="Arial"/>
                <a:buNone/>
              </a:pPr>
              <a:r>
                <a:rPr b="1" i="0" lang="en-US" sz="4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Baby Safe</a:t>
              </a:r>
              <a:endParaRPr/>
            </a:p>
          </p:txBody>
        </p:sp>
        <p:sp>
          <p:nvSpPr>
            <p:cNvPr id="654" name="Google Shape;654;p5"/>
            <p:cNvSpPr txBox="1"/>
            <p:nvPr/>
          </p:nvSpPr>
          <p:spPr>
            <a:xfrm>
              <a:off x="1268856" y="984934"/>
              <a:ext cx="10807671" cy="394228"/>
            </a:xfrm>
            <a:prstGeom prst="rect">
              <a:avLst/>
            </a:prstGeom>
            <a:noFill/>
            <a:ln>
              <a:noFill/>
            </a:ln>
            <a:effectLst>
              <a:outerShdw blurRad="50800" rotWithShape="0" algn="tl" dir="2700000" dist="38100">
                <a:schemeClr val="lt2">
                  <a:alpha val="40000"/>
                </a:schemeClr>
              </a:outerShdw>
            </a:effectLst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B050"/>
                </a:buClr>
                <a:buSzPts val="1100"/>
                <a:buFont typeface="Arial"/>
                <a:buNone/>
              </a:pPr>
              <a:r>
                <a:rPr b="0" i="0" lang="en-US" sz="1100" u="none" cap="none" strike="noStrike">
                  <a:solidFill>
                    <a:srgbClr val="00B050"/>
                  </a:solidFill>
                  <a:latin typeface="Arial"/>
                  <a:ea typeface="Arial"/>
                  <a:cs typeface="Arial"/>
                  <a:sym typeface="Arial"/>
                </a:rPr>
                <a:t>Erik Jonsson School of Engineering &amp; Computer Science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B050"/>
                </a:buClr>
                <a:buSzPts val="1100"/>
                <a:buFont typeface="Arial"/>
                <a:buNone/>
              </a:pPr>
              <a:r>
                <a:rPr b="0" i="0" lang="en-US" sz="1100" u="none" cap="none" strike="noStrike">
                  <a:solidFill>
                    <a:srgbClr val="00B050"/>
                  </a:solidFill>
                  <a:latin typeface="Arial"/>
                  <a:ea typeface="Arial"/>
                  <a:cs typeface="Arial"/>
                  <a:sym typeface="Arial"/>
                </a:rPr>
                <a:t>     The University of Texas at Dallas</a:t>
              </a:r>
              <a:endParaRPr/>
            </a:p>
          </p:txBody>
        </p:sp>
      </p:grpSp>
      <p:pic>
        <p:nvPicPr>
          <p:cNvPr descr="Image result for utd logo" id="655" name="Google Shape;655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3619" y="60653"/>
            <a:ext cx="643245" cy="64324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56" name="Google Shape;656;p5"/>
          <p:cNvGrpSpPr/>
          <p:nvPr/>
        </p:nvGrpSpPr>
        <p:grpSpPr>
          <a:xfrm>
            <a:off x="8198272" y="49600"/>
            <a:ext cx="657032" cy="1169551"/>
            <a:chOff x="5061468" y="2503879"/>
            <a:chExt cx="657032" cy="1169550"/>
          </a:xfrm>
        </p:grpSpPr>
        <p:sp>
          <p:nvSpPr>
            <p:cNvPr id="657" name="Google Shape;657;p5"/>
            <p:cNvSpPr txBox="1"/>
            <p:nvPr/>
          </p:nvSpPr>
          <p:spPr>
            <a:xfrm>
              <a:off x="5061468" y="2503879"/>
              <a:ext cx="657032" cy="11695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Ruge Boogie"/>
                <a:buNone/>
              </a:pPr>
              <a:r>
                <a:rPr b="0" i="0" lang="en-US" sz="1400" u="none" cap="none" strike="noStrike">
                  <a:solidFill>
                    <a:srgbClr val="000000"/>
                  </a:solidFill>
                  <a:latin typeface="Ruge Boogie"/>
                  <a:ea typeface="Ruge Boogie"/>
                  <a:cs typeface="Ruge Boogie"/>
                  <a:sym typeface="Ruge Boogie"/>
                </a:rPr>
                <a:t>Baby</a:t>
              </a:r>
              <a:endParaRPr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Ruge Boogie"/>
                <a:ea typeface="Ruge Boogie"/>
                <a:cs typeface="Ruge Boogie"/>
                <a:sym typeface="Ruge Boogie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Ruge Boogie"/>
                <a:ea typeface="Ruge Boogie"/>
                <a:cs typeface="Ruge Boogie"/>
                <a:sym typeface="Ruge Boogie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Ruge Boogie"/>
                <a:ea typeface="Ruge Boogie"/>
                <a:cs typeface="Ruge Boogie"/>
                <a:sym typeface="Ruge Boogie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Ruge Boogie"/>
                <a:buNone/>
              </a:pPr>
              <a:r>
                <a:rPr b="0" i="0" lang="en-US" sz="1400" u="none" cap="none" strike="noStrike">
                  <a:solidFill>
                    <a:srgbClr val="000000"/>
                  </a:solidFill>
                  <a:latin typeface="Ruge Boogie"/>
                  <a:ea typeface="Ruge Boogie"/>
                  <a:cs typeface="Ruge Boogie"/>
                  <a:sym typeface="Ruge Boogie"/>
                </a:rPr>
                <a:t>Safe</a:t>
              </a:r>
              <a:endParaRPr/>
            </a:p>
          </p:txBody>
        </p:sp>
        <p:pic>
          <p:nvPicPr>
            <p:cNvPr id="658" name="Google Shape;658;p5"/>
            <p:cNvPicPr preferRelativeResize="0"/>
            <p:nvPr/>
          </p:nvPicPr>
          <p:blipFill rotWithShape="1">
            <a:blip r:embed="rId5">
              <a:alphaModFix/>
            </a:blip>
            <a:srcRect b="14490" l="0" r="0" t="14446"/>
            <a:stretch/>
          </p:blipFill>
          <p:spPr>
            <a:xfrm>
              <a:off x="5122660" y="2743200"/>
              <a:ext cx="534648" cy="69046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59" name="Google Shape;659;p5"/>
          <p:cNvSpPr txBox="1"/>
          <p:nvPr/>
        </p:nvSpPr>
        <p:spPr>
          <a:xfrm>
            <a:off x="58034" y="1294315"/>
            <a:ext cx="1612547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Problem</a:t>
            </a:r>
            <a:endParaRPr b="0" i="0" sz="1051" u="sng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60" name="Google Shape;660;p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630114" y="5640228"/>
            <a:ext cx="1451835" cy="730051"/>
          </a:xfrm>
          <a:prstGeom prst="rect">
            <a:avLst/>
          </a:prstGeom>
          <a:noFill/>
          <a:ln>
            <a:noFill/>
          </a:ln>
        </p:spPr>
      </p:pic>
      <p:sp>
        <p:nvSpPr>
          <p:cNvPr id="661" name="Google Shape;661;p5"/>
          <p:cNvSpPr txBox="1"/>
          <p:nvPr/>
        </p:nvSpPr>
        <p:spPr>
          <a:xfrm>
            <a:off x="7791064" y="5270896"/>
            <a:ext cx="1129933" cy="369332"/>
          </a:xfrm>
          <a:prstGeom prst="rect">
            <a:avLst/>
          </a:prstGeom>
          <a:solidFill>
            <a:srgbClr val="E4EEFF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KEY FOB</a:t>
            </a:r>
            <a:endParaRPr b="0" i="0" sz="1200" u="sng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2" name="Google Shape;662;p5"/>
          <p:cNvSpPr txBox="1"/>
          <p:nvPr/>
        </p:nvSpPr>
        <p:spPr>
          <a:xfrm>
            <a:off x="6677046" y="1550083"/>
            <a:ext cx="1221129" cy="338554"/>
          </a:xfrm>
          <a:prstGeom prst="rect">
            <a:avLst/>
          </a:prstGeom>
          <a:solidFill>
            <a:srgbClr val="E4EEFF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BABY SAFE</a:t>
            </a:r>
            <a:endParaRPr b="0" i="0" sz="1100" u="sng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3" name="Google Shape;663;p5"/>
          <p:cNvSpPr/>
          <p:nvPr/>
        </p:nvSpPr>
        <p:spPr>
          <a:xfrm>
            <a:off x="3076091" y="1278763"/>
            <a:ext cx="2361225" cy="5499559"/>
          </a:xfrm>
          <a:prstGeom prst="roundRect">
            <a:avLst>
              <a:gd fmla="val 7667" name="adj"/>
            </a:avLst>
          </a:prstGeom>
          <a:solidFill>
            <a:srgbClr val="E4EEFF"/>
          </a:solidFill>
          <a:ln>
            <a:noFill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4" name="Google Shape;664;p5"/>
          <p:cNvSpPr txBox="1"/>
          <p:nvPr/>
        </p:nvSpPr>
        <p:spPr>
          <a:xfrm>
            <a:off x="58035" y="1650762"/>
            <a:ext cx="3094304" cy="10926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child mortality rate due to being left in automobiles is at an all time high. Currently, there are no wide-scale baby-monitoring devices out there that can help solve this problem. 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5" name="Google Shape;665;p5"/>
          <p:cNvSpPr/>
          <p:nvPr/>
        </p:nvSpPr>
        <p:spPr>
          <a:xfrm>
            <a:off x="78375" y="2967831"/>
            <a:ext cx="2908359" cy="3792679"/>
          </a:xfrm>
          <a:prstGeom prst="roundRect">
            <a:avLst>
              <a:gd fmla="val 7667" name="adj"/>
            </a:avLst>
          </a:prstGeom>
          <a:solidFill>
            <a:srgbClr val="E4EEFF"/>
          </a:solidFill>
          <a:ln>
            <a:noFill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6" name="Google Shape;666;p5"/>
          <p:cNvSpPr txBox="1"/>
          <p:nvPr/>
        </p:nvSpPr>
        <p:spPr>
          <a:xfrm>
            <a:off x="105994" y="2962691"/>
            <a:ext cx="1612547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Objectives</a:t>
            </a:r>
            <a:endParaRPr b="0" i="0" sz="1051" u="sng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7" name="Google Shape;667;p5"/>
          <p:cNvSpPr txBox="1"/>
          <p:nvPr/>
        </p:nvSpPr>
        <p:spPr>
          <a:xfrm>
            <a:off x="62587" y="3282965"/>
            <a:ext cx="2875268" cy="36933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Baby Safe Design</a:t>
            </a:r>
            <a:r>
              <a:rPr b="0" i="0" lang="en-US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– to implement a device that is simple to use and install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Key Fob Design – </a:t>
            </a:r>
            <a:r>
              <a:rPr b="0" i="0" lang="en-US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 implement a device that is portable, durable, and can report what is going on with the baby safe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t/>
            </a:r>
            <a:endParaRPr b="1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Accuracy</a:t>
            </a:r>
            <a:r>
              <a:rPr b="0" i="0" lang="en-US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– the device must work efficiently and display correct readings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Stability</a:t>
            </a:r>
            <a:r>
              <a:rPr b="0" i="0" lang="en-US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–  to withstand long hours of use without significant battery drain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Cost</a:t>
            </a:r>
            <a:r>
              <a:rPr b="0" i="0" lang="en-US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– ensure the device is affordable by using inexpensive components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8" name="Google Shape;668;p5"/>
          <p:cNvSpPr txBox="1"/>
          <p:nvPr/>
        </p:nvSpPr>
        <p:spPr>
          <a:xfrm>
            <a:off x="3092773" y="1231144"/>
            <a:ext cx="1612547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Metrics</a:t>
            </a:r>
            <a:endParaRPr b="0" i="0" sz="1051" u="sng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9" name="Google Shape;669;p5"/>
          <p:cNvSpPr txBox="1"/>
          <p:nvPr/>
        </p:nvSpPr>
        <p:spPr>
          <a:xfrm>
            <a:off x="3066198" y="1534408"/>
            <a:ext cx="2203683" cy="46935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Temperature _______________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Is the temperature between 55°F - 90° F ± 3° F </a:t>
            </a:r>
            <a:endParaRPr b="1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t/>
            </a:r>
            <a:endParaRPr b="1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t/>
            </a:r>
            <a:endParaRPr b="1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Battery ______________________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Is the battery below 20% ± 1% of full capacity?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t/>
            </a:r>
            <a:endParaRPr b="1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t/>
            </a:r>
            <a:endParaRPr b="1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t/>
            </a:r>
            <a:endParaRPr b="1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t/>
            </a:r>
            <a:endParaRPr b="1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Buckle _______________________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Is the hall effect sensor detecting a magnetic field?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t/>
            </a:r>
            <a:endParaRPr b="1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t/>
            </a:r>
            <a:endParaRPr b="1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t/>
            </a:r>
            <a:endParaRPr b="1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t/>
            </a:r>
            <a:endParaRPr b="1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Range ________________________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Is the Key Fob within 20 feet (±5 ft.) of the Baby Safe? </a:t>
            </a:r>
            <a:endParaRPr/>
          </a:p>
        </p:txBody>
      </p:sp>
      <p:grpSp>
        <p:nvGrpSpPr>
          <p:cNvPr id="670" name="Google Shape;670;p5"/>
          <p:cNvGrpSpPr/>
          <p:nvPr/>
        </p:nvGrpSpPr>
        <p:grpSpPr>
          <a:xfrm>
            <a:off x="3014996" y="2171874"/>
            <a:ext cx="3073965" cy="1138049"/>
            <a:chOff x="-11531" y="3220107"/>
            <a:chExt cx="3073965" cy="1138049"/>
          </a:xfrm>
        </p:grpSpPr>
        <p:pic>
          <p:nvPicPr>
            <p:cNvPr id="671" name="Google Shape;671;p5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 rot="-1501918">
              <a:off x="83528" y="3434511"/>
              <a:ext cx="1170877" cy="70924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72" name="Google Shape;672;p5"/>
            <p:cNvSpPr txBox="1"/>
            <p:nvPr/>
          </p:nvSpPr>
          <p:spPr>
            <a:xfrm>
              <a:off x="1166489" y="3586063"/>
              <a:ext cx="1895945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TI Precision Temp. 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Sensor LM135</a:t>
              </a:r>
              <a:endParaRPr/>
            </a:p>
          </p:txBody>
        </p:sp>
      </p:grpSp>
      <p:grpSp>
        <p:nvGrpSpPr>
          <p:cNvPr id="673" name="Google Shape;673;p5"/>
          <p:cNvGrpSpPr/>
          <p:nvPr/>
        </p:nvGrpSpPr>
        <p:grpSpPr>
          <a:xfrm>
            <a:off x="3086486" y="5271009"/>
            <a:ext cx="2340305" cy="1000957"/>
            <a:chOff x="3066195" y="4629143"/>
            <a:chExt cx="2340305" cy="1000957"/>
          </a:xfrm>
        </p:grpSpPr>
        <p:grpSp>
          <p:nvGrpSpPr>
            <p:cNvPr id="674" name="Google Shape;674;p5"/>
            <p:cNvGrpSpPr/>
            <p:nvPr/>
          </p:nvGrpSpPr>
          <p:grpSpPr>
            <a:xfrm>
              <a:off x="4402502" y="4629143"/>
              <a:ext cx="1003998" cy="1000957"/>
              <a:chOff x="3914582" y="2804550"/>
              <a:chExt cx="2620210" cy="2551259"/>
            </a:xfrm>
          </p:grpSpPr>
          <p:pic>
            <p:nvPicPr>
              <p:cNvPr id="675" name="Google Shape;675;p5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0"/>
              <a:stretch/>
            </p:blipFill>
            <p:spPr>
              <a:xfrm>
                <a:off x="3914582" y="2804550"/>
                <a:ext cx="2620210" cy="255125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676" name="Google Shape;676;p5"/>
              <p:cNvSpPr/>
              <p:nvPr/>
            </p:nvSpPr>
            <p:spPr>
              <a:xfrm>
                <a:off x="5776811" y="3130837"/>
                <a:ext cx="518030" cy="545496"/>
              </a:xfrm>
              <a:prstGeom prst="rect">
                <a:avLst/>
              </a:prstGeom>
              <a:solidFill>
                <a:schemeClr val="dk1"/>
              </a:solidFill>
              <a:ln cap="flat" cmpd="sng" w="12700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677" name="Google Shape;677;p5"/>
            <p:cNvSpPr txBox="1"/>
            <p:nvPr/>
          </p:nvSpPr>
          <p:spPr>
            <a:xfrm>
              <a:off x="3066195" y="4971178"/>
              <a:ext cx="1408201" cy="55399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Allegro Microsystems  OH3144E  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Hall Effect Sensor</a:t>
              </a:r>
              <a:endParaRPr/>
            </a:p>
          </p:txBody>
        </p:sp>
      </p:grpSp>
      <p:pic>
        <p:nvPicPr>
          <p:cNvPr id="678" name="Google Shape;678;p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080483" y="3912090"/>
            <a:ext cx="701747" cy="662760"/>
          </a:xfrm>
          <a:prstGeom prst="rect">
            <a:avLst/>
          </a:prstGeom>
          <a:noFill/>
          <a:ln>
            <a:noFill/>
          </a:ln>
        </p:spPr>
      </p:pic>
      <p:sp>
        <p:nvSpPr>
          <p:cNvPr id="679" name="Google Shape;679;p5"/>
          <p:cNvSpPr txBox="1"/>
          <p:nvPr/>
        </p:nvSpPr>
        <p:spPr>
          <a:xfrm>
            <a:off x="3847866" y="3966468"/>
            <a:ext cx="1408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 Microelectronics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Voltage Detector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STM1061</a:t>
            </a:r>
            <a:endParaRPr/>
          </a:p>
        </p:txBody>
      </p:sp>
      <p:pic>
        <p:nvPicPr>
          <p:cNvPr id="680" name="Google Shape;680;p5"/>
          <p:cNvPicPr preferRelativeResize="0"/>
          <p:nvPr/>
        </p:nvPicPr>
        <p:blipFill rotWithShape="1">
          <a:blip r:embed="rId10">
            <a:alphaModFix/>
          </a:blip>
          <a:srcRect b="18822" l="11687" r="11677" t="16185"/>
          <a:stretch/>
        </p:blipFill>
        <p:spPr>
          <a:xfrm>
            <a:off x="3092774" y="6083037"/>
            <a:ext cx="796879" cy="675808"/>
          </a:xfrm>
          <a:prstGeom prst="rect">
            <a:avLst/>
          </a:prstGeom>
          <a:noFill/>
          <a:ln>
            <a:noFill/>
          </a:ln>
        </p:spPr>
      </p:pic>
      <p:sp>
        <p:nvSpPr>
          <p:cNvPr id="681" name="Google Shape;681;p5"/>
          <p:cNvSpPr txBox="1"/>
          <p:nvPr/>
        </p:nvSpPr>
        <p:spPr>
          <a:xfrm>
            <a:off x="3772253" y="6370279"/>
            <a:ext cx="1408201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Wireless Transceiver 2.4Ghz NFR24L01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6"/>
          <p:cNvSpPr/>
          <p:nvPr/>
        </p:nvSpPr>
        <p:spPr>
          <a:xfrm>
            <a:off x="3866440" y="1741508"/>
            <a:ext cx="1700575" cy="160774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전자기기, 회로이(가) 표시된 사진&#10;&#10;매우 높은 신뢰도로 생성된 설명" id="688" name="Google Shape;688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82824" y="1920817"/>
            <a:ext cx="1246629" cy="1246629"/>
          </a:xfrm>
          <a:prstGeom prst="rect">
            <a:avLst/>
          </a:prstGeom>
          <a:noFill/>
          <a:ln>
            <a:noFill/>
          </a:ln>
        </p:spPr>
      </p:pic>
      <p:sp>
        <p:nvSpPr>
          <p:cNvPr id="689" name="Google Shape;689;p6"/>
          <p:cNvSpPr/>
          <p:nvPr/>
        </p:nvSpPr>
        <p:spPr>
          <a:xfrm>
            <a:off x="147185" y="143358"/>
            <a:ext cx="8867774" cy="1208723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857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0" name="Google Shape;690;p6"/>
          <p:cNvSpPr/>
          <p:nvPr/>
        </p:nvSpPr>
        <p:spPr>
          <a:xfrm>
            <a:off x="138113" y="112333"/>
            <a:ext cx="8731465" cy="7571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Medical-Internet-of-Things (m-IoT) Bluetooth Router with Application</a:t>
            </a:r>
            <a:endParaRPr/>
          </a:p>
        </p:txBody>
      </p:sp>
      <p:sp>
        <p:nvSpPr>
          <p:cNvPr id="691" name="Google Shape;691;p6"/>
          <p:cNvSpPr txBox="1"/>
          <p:nvPr/>
        </p:nvSpPr>
        <p:spPr>
          <a:xfrm>
            <a:off x="203493" y="1069555"/>
            <a:ext cx="8649699" cy="279150"/>
          </a:xfrm>
          <a:prstGeom prst="rect">
            <a:avLst/>
          </a:prstGeom>
          <a:noFill/>
          <a:ln>
            <a:noFill/>
          </a:ln>
        </p:spPr>
        <p:txBody>
          <a:bodyPr anchorCtr="0" anchor="t" bIns="46775" lIns="93550" spcFirstLastPara="1" rIns="93550" wrap="square" tIns="467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Nathaniel Rodriguez(EE)  Namhyung Lee(EE)  Reshard Ferguson(CE)  Yunjung Lee(CE)</a:t>
            </a:r>
            <a:endParaRPr/>
          </a:p>
        </p:txBody>
      </p:sp>
      <p:pic>
        <p:nvPicPr>
          <p:cNvPr id="692" name="Google Shape;692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4623" y="556500"/>
            <a:ext cx="1243450" cy="519888"/>
          </a:xfrm>
          <a:prstGeom prst="rect">
            <a:avLst/>
          </a:prstGeom>
          <a:noFill/>
          <a:ln>
            <a:noFill/>
          </a:ln>
        </p:spPr>
      </p:pic>
      <p:sp>
        <p:nvSpPr>
          <p:cNvPr id="693" name="Google Shape;693;p6"/>
          <p:cNvSpPr/>
          <p:nvPr/>
        </p:nvSpPr>
        <p:spPr>
          <a:xfrm>
            <a:off x="138113" y="1489530"/>
            <a:ext cx="3387512" cy="5297953"/>
          </a:xfrm>
          <a:prstGeom prst="rect">
            <a:avLst/>
          </a:prstGeom>
          <a:noFill/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4" name="Google Shape;694;p6"/>
          <p:cNvSpPr/>
          <p:nvPr/>
        </p:nvSpPr>
        <p:spPr>
          <a:xfrm>
            <a:off x="0" y="1"/>
            <a:ext cx="9144000" cy="6858000"/>
          </a:xfrm>
          <a:prstGeom prst="rect">
            <a:avLst/>
          </a:prstGeom>
          <a:noFill/>
          <a:ln cap="flat" cmpd="sng" w="28575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5" name="Google Shape;695;p6"/>
          <p:cNvSpPr txBox="1"/>
          <p:nvPr/>
        </p:nvSpPr>
        <p:spPr>
          <a:xfrm>
            <a:off x="2271882" y="841931"/>
            <a:ext cx="4600235" cy="279150"/>
          </a:xfrm>
          <a:prstGeom prst="rect">
            <a:avLst/>
          </a:prstGeom>
          <a:noFill/>
          <a:ln>
            <a:noFill/>
          </a:ln>
        </p:spPr>
        <p:txBody>
          <a:bodyPr anchorCtr="0" anchor="t" bIns="46775" lIns="93550" spcFirstLastPara="1" rIns="93550" wrap="square" tIns="467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UTDesign II: Fall 2017</a:t>
            </a:r>
            <a:endParaRPr/>
          </a:p>
        </p:txBody>
      </p:sp>
      <p:pic>
        <p:nvPicPr>
          <p:cNvPr id="696" name="Google Shape;696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057346" y="466918"/>
            <a:ext cx="812232" cy="71562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스크린샷, 모니터이(가) 표시된 사진&#10;&#10;매우 높은 신뢰도로 생성된 설명" id="697" name="Google Shape;697;p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4212" y="1824812"/>
            <a:ext cx="3236045" cy="156234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스크린샷이(가) 표시된 사진&#10;&#10;매우 높은 신뢰도로 생성된 설명" id="698" name="Google Shape;698;p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24212" y="3440981"/>
            <a:ext cx="3236045" cy="157876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스크린샷, 실내, 컴퓨터, 모니터이(가) 표시된 사진&#10;&#10;매우 높은 신뢰도로 생성된 설명" id="699" name="Google Shape;699;p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24212" y="5073571"/>
            <a:ext cx="3215315" cy="1578766"/>
          </a:xfrm>
          <a:prstGeom prst="rect">
            <a:avLst/>
          </a:prstGeom>
          <a:noFill/>
          <a:ln>
            <a:noFill/>
          </a:ln>
        </p:spPr>
      </p:pic>
      <p:pic>
        <p:nvPicPr>
          <p:cNvPr id="700" name="Google Shape;700;p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110022" y="3493615"/>
            <a:ext cx="1399800" cy="208781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스크린샷이(가) 표시된 사진&#10;&#10;매우 높은 신뢰도로 생성된 설명" id="701" name="Google Shape;701;p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7556362" y="3489240"/>
            <a:ext cx="1399800" cy="208781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2" name="Google Shape;702;p6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3791602" y="3909179"/>
            <a:ext cx="1818540" cy="2820672"/>
          </a:xfrm>
          <a:prstGeom prst="rect">
            <a:avLst/>
          </a:prstGeom>
          <a:noFill/>
          <a:ln>
            <a:noFill/>
          </a:ln>
        </p:spPr>
      </p:pic>
      <p:sp>
        <p:nvSpPr>
          <p:cNvPr id="703" name="Google Shape;703;p6"/>
          <p:cNvSpPr txBox="1"/>
          <p:nvPr/>
        </p:nvSpPr>
        <p:spPr>
          <a:xfrm>
            <a:off x="474623" y="1489530"/>
            <a:ext cx="273991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7D31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ED7D31"/>
                </a:solidFill>
                <a:latin typeface="Arial"/>
                <a:ea typeface="Arial"/>
                <a:cs typeface="Arial"/>
                <a:sym typeface="Arial"/>
              </a:rPr>
              <a:t>Web Application</a:t>
            </a:r>
            <a:endParaRPr b="0" i="0" sz="800" u="none" cap="none" strike="noStrike">
              <a:solidFill>
                <a:srgbClr val="ED7D3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4" name="Google Shape;704;p6"/>
          <p:cNvSpPr/>
          <p:nvPr/>
        </p:nvSpPr>
        <p:spPr>
          <a:xfrm>
            <a:off x="6052336" y="3217872"/>
            <a:ext cx="3032051" cy="2392030"/>
          </a:xfrm>
          <a:prstGeom prst="rect">
            <a:avLst/>
          </a:prstGeom>
          <a:noFill/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5" name="Google Shape;705;p6"/>
          <p:cNvSpPr txBox="1"/>
          <p:nvPr/>
        </p:nvSpPr>
        <p:spPr>
          <a:xfrm>
            <a:off x="6215739" y="3155747"/>
            <a:ext cx="2739917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7D31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rgbClr val="ED7D31"/>
                </a:solidFill>
                <a:latin typeface="Arial"/>
                <a:ea typeface="Arial"/>
                <a:cs typeface="Arial"/>
                <a:sym typeface="Arial"/>
              </a:rPr>
              <a:t>Android Application</a:t>
            </a:r>
            <a:endParaRPr b="0" i="0" sz="1600" u="none" cap="none" strike="noStrike">
              <a:solidFill>
                <a:srgbClr val="ED7D3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6" name="Google Shape;706;p6"/>
          <p:cNvSpPr/>
          <p:nvPr/>
        </p:nvSpPr>
        <p:spPr>
          <a:xfrm>
            <a:off x="3663738" y="3818727"/>
            <a:ext cx="2251320" cy="2972389"/>
          </a:xfrm>
          <a:prstGeom prst="rect">
            <a:avLst/>
          </a:prstGeom>
          <a:noFill/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7" name="Google Shape;707;p6"/>
          <p:cNvSpPr/>
          <p:nvPr/>
        </p:nvSpPr>
        <p:spPr>
          <a:xfrm rot="-8585029">
            <a:off x="3046155" y="4179435"/>
            <a:ext cx="828204" cy="509047"/>
          </a:xfrm>
          <a:prstGeom prst="notched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휴대폰, 쥐고있는, 전화, 사람이(가) 표시된 사진&#10;&#10;매우 높은 신뢰도로 생성된 설명" id="708" name="Google Shape;708;p6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6471989" y="1370402"/>
            <a:ext cx="957203" cy="11204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손목시계, 개체이(가) 표시된 사진&#10;&#10;매우 높은 신뢰도로 생성된 설명" id="709" name="Google Shape;709;p6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7487591" y="1384552"/>
            <a:ext cx="1399800" cy="1118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0" name="Google Shape;710;p6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4937008" y="1876501"/>
            <a:ext cx="556667" cy="556667"/>
          </a:xfrm>
          <a:prstGeom prst="rect">
            <a:avLst/>
          </a:prstGeom>
          <a:noFill/>
          <a:ln>
            <a:noFill/>
          </a:ln>
        </p:spPr>
      </p:pic>
      <p:sp>
        <p:nvSpPr>
          <p:cNvPr id="711" name="Google Shape;711;p6"/>
          <p:cNvSpPr/>
          <p:nvPr/>
        </p:nvSpPr>
        <p:spPr>
          <a:xfrm rot="9362659">
            <a:off x="5604772" y="2084163"/>
            <a:ext cx="828204" cy="509047"/>
          </a:xfrm>
          <a:prstGeom prst="notched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2" name="Google Shape;712;p6"/>
          <p:cNvSpPr/>
          <p:nvPr/>
        </p:nvSpPr>
        <p:spPr>
          <a:xfrm rot="5400000">
            <a:off x="4362012" y="3364057"/>
            <a:ext cx="828204" cy="509047"/>
          </a:xfrm>
          <a:prstGeom prst="notched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13" name="Google Shape;713;p6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 rot="-1215306">
            <a:off x="5596612" y="1683668"/>
            <a:ext cx="1064818" cy="340742"/>
          </a:xfrm>
          <a:prstGeom prst="rect">
            <a:avLst/>
          </a:prstGeom>
          <a:noFill/>
          <a:ln>
            <a:noFill/>
          </a:ln>
        </p:spPr>
      </p:pic>
      <p:sp>
        <p:nvSpPr>
          <p:cNvPr id="714" name="Google Shape;714;p6"/>
          <p:cNvSpPr txBox="1"/>
          <p:nvPr/>
        </p:nvSpPr>
        <p:spPr>
          <a:xfrm>
            <a:off x="6409797" y="2255528"/>
            <a:ext cx="2703919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At least 6 medical devices</a:t>
            </a:r>
            <a:endParaRPr b="0" i="0" sz="14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5" name="Google Shape;715;p6"/>
          <p:cNvSpPr txBox="1"/>
          <p:nvPr/>
        </p:nvSpPr>
        <p:spPr>
          <a:xfrm>
            <a:off x="2023554" y="3006749"/>
            <a:ext cx="148900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72C4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4472C4"/>
                </a:solidFill>
                <a:latin typeface="Arial"/>
                <a:ea typeface="Arial"/>
                <a:cs typeface="Arial"/>
                <a:sym typeface="Arial"/>
              </a:rPr>
              <a:t>Main Page</a:t>
            </a:r>
            <a:endParaRPr b="0" i="0" sz="1800" u="none" cap="none" strike="noStrike">
              <a:solidFill>
                <a:srgbClr val="4472C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6" name="Google Shape;716;p6"/>
          <p:cNvSpPr txBox="1"/>
          <p:nvPr/>
        </p:nvSpPr>
        <p:spPr>
          <a:xfrm>
            <a:off x="2438888" y="4678131"/>
            <a:ext cx="98879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72C4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4472C4"/>
                </a:solidFill>
                <a:latin typeface="Arial"/>
                <a:ea typeface="Arial"/>
                <a:cs typeface="Arial"/>
                <a:sym typeface="Arial"/>
              </a:rPr>
              <a:t>Chart</a:t>
            </a:r>
            <a:endParaRPr b="0" i="0" sz="1800" u="none" cap="none" strike="noStrike">
              <a:solidFill>
                <a:srgbClr val="4472C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7" name="Google Shape;717;p6"/>
          <p:cNvSpPr txBox="1"/>
          <p:nvPr/>
        </p:nvSpPr>
        <p:spPr>
          <a:xfrm>
            <a:off x="2532456" y="6346434"/>
            <a:ext cx="98010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72C4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4472C4"/>
                </a:solidFill>
                <a:latin typeface="Arial"/>
                <a:ea typeface="Arial"/>
                <a:cs typeface="Arial"/>
                <a:sym typeface="Arial"/>
              </a:rPr>
              <a:t>Table</a:t>
            </a:r>
            <a:endParaRPr b="0" i="0" sz="1800" u="none" cap="none" strike="noStrike">
              <a:solidFill>
                <a:srgbClr val="4472C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8" name="Google Shape;718;p6"/>
          <p:cNvSpPr txBox="1"/>
          <p:nvPr/>
        </p:nvSpPr>
        <p:spPr>
          <a:xfrm>
            <a:off x="6113159" y="5302468"/>
            <a:ext cx="141907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72C4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4472C4"/>
                </a:solidFill>
                <a:latin typeface="Arial"/>
                <a:ea typeface="Arial"/>
                <a:cs typeface="Arial"/>
                <a:sym typeface="Arial"/>
              </a:rPr>
              <a:t>Main Screen</a:t>
            </a:r>
            <a:endParaRPr b="0" i="0" sz="1400" u="none" cap="none" strike="noStrike">
              <a:solidFill>
                <a:srgbClr val="4472C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9" name="Google Shape;719;p6"/>
          <p:cNvSpPr txBox="1"/>
          <p:nvPr/>
        </p:nvSpPr>
        <p:spPr>
          <a:xfrm>
            <a:off x="7620504" y="5311285"/>
            <a:ext cx="141907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72C4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4472C4"/>
                </a:solidFill>
                <a:latin typeface="Arial"/>
                <a:ea typeface="Arial"/>
                <a:cs typeface="Arial"/>
                <a:sym typeface="Arial"/>
              </a:rPr>
              <a:t>Friends List</a:t>
            </a:r>
            <a:endParaRPr b="0" i="0" sz="1400" u="none" cap="none" strike="noStrike">
              <a:solidFill>
                <a:srgbClr val="4472C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20" name="Google Shape;720;p6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4481626" y="4137778"/>
            <a:ext cx="1418430" cy="509047"/>
          </a:xfrm>
          <a:prstGeom prst="rect">
            <a:avLst/>
          </a:prstGeom>
          <a:noFill/>
          <a:ln>
            <a:noFill/>
          </a:ln>
        </p:spPr>
      </p:pic>
      <p:sp>
        <p:nvSpPr>
          <p:cNvPr id="721" name="Google Shape;721;p6"/>
          <p:cNvSpPr txBox="1"/>
          <p:nvPr/>
        </p:nvSpPr>
        <p:spPr>
          <a:xfrm>
            <a:off x="4835102" y="6274173"/>
            <a:ext cx="1135623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72C4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4472C4"/>
                </a:solidFill>
                <a:latin typeface="Arial"/>
                <a:ea typeface="Arial"/>
                <a:cs typeface="Arial"/>
                <a:sym typeface="Arial"/>
              </a:rPr>
              <a:t>Realtime Database</a:t>
            </a:r>
            <a:endParaRPr b="0" i="0" sz="1400" u="none" cap="none" strike="noStrike">
              <a:solidFill>
                <a:srgbClr val="4472C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22" name="Google Shape;722;p6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7918578" y="4654869"/>
            <a:ext cx="675368" cy="675368"/>
          </a:xfrm>
          <a:prstGeom prst="rect">
            <a:avLst/>
          </a:prstGeom>
          <a:noFill/>
          <a:ln>
            <a:noFill/>
          </a:ln>
        </p:spPr>
      </p:pic>
      <p:pic>
        <p:nvPicPr>
          <p:cNvPr id="723" name="Google Shape;723;p6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3611724" y="3440981"/>
            <a:ext cx="1009645" cy="341028"/>
          </a:xfrm>
          <a:prstGeom prst="rect">
            <a:avLst/>
          </a:prstGeom>
          <a:noFill/>
          <a:ln>
            <a:noFill/>
          </a:ln>
        </p:spPr>
      </p:pic>
      <p:sp>
        <p:nvSpPr>
          <p:cNvPr id="724" name="Google Shape;724;p6"/>
          <p:cNvSpPr/>
          <p:nvPr/>
        </p:nvSpPr>
        <p:spPr>
          <a:xfrm rot="8538375">
            <a:off x="5489763" y="2609623"/>
            <a:ext cx="963552" cy="658089"/>
          </a:xfrm>
          <a:prstGeom prst="lightningBolt">
            <a:avLst/>
          </a:prstGeom>
          <a:solidFill>
            <a:schemeClr val="accent4"/>
          </a:solidFill>
          <a:ln cap="flat" cmpd="sng" w="12700">
            <a:solidFill>
              <a:srgbClr val="BA8C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5" name="Google Shape;725;p6"/>
          <p:cNvSpPr txBox="1"/>
          <p:nvPr/>
        </p:nvSpPr>
        <p:spPr>
          <a:xfrm>
            <a:off x="6359316" y="2828404"/>
            <a:ext cx="2703919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9 hours battery life</a:t>
            </a:r>
            <a:endParaRPr b="0" i="0" sz="1400" u="none" cap="none" strike="noStrike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26" name="Google Shape;726;p6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8330039" y="2777281"/>
            <a:ext cx="393400" cy="39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7" name="Google Shape;727;p6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2527863" y="5185316"/>
            <a:ext cx="973459" cy="83075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8" name="Google Shape;728;p6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 rot="-1747745">
            <a:off x="3604679" y="1490485"/>
            <a:ext cx="498115" cy="332077"/>
          </a:xfrm>
          <a:prstGeom prst="rect">
            <a:avLst/>
          </a:prstGeom>
          <a:noFill/>
          <a:ln>
            <a:noFill/>
          </a:ln>
        </p:spPr>
      </p:pic>
      <p:sp>
        <p:nvSpPr>
          <p:cNvPr id="729" name="Google Shape;729;p6"/>
          <p:cNvSpPr/>
          <p:nvPr/>
        </p:nvSpPr>
        <p:spPr>
          <a:xfrm rot="-1752735">
            <a:off x="5600893" y="4305557"/>
            <a:ext cx="828204" cy="509047"/>
          </a:xfrm>
          <a:prstGeom prst="notched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0" name="Google Shape;730;p6"/>
          <p:cNvSpPr/>
          <p:nvPr/>
        </p:nvSpPr>
        <p:spPr>
          <a:xfrm>
            <a:off x="6042922" y="5651944"/>
            <a:ext cx="3032051" cy="1135538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1" name="Google Shape;731;p6"/>
          <p:cNvSpPr txBox="1"/>
          <p:nvPr/>
        </p:nvSpPr>
        <p:spPr>
          <a:xfrm>
            <a:off x="6042922" y="5610588"/>
            <a:ext cx="3010899" cy="1363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5B9BD5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rgbClr val="5B9BD5"/>
                </a:solidFill>
                <a:latin typeface="Arial"/>
                <a:ea typeface="Arial"/>
                <a:cs typeface="Arial"/>
                <a:sym typeface="Arial"/>
              </a:rPr>
              <a:t>Performance Metric</a:t>
            </a:r>
            <a:endParaRPr/>
          </a:p>
          <a:p>
            <a:pPr indent="-171450" lvl="0" marL="17145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Noto Sans Symbols"/>
              <a:buChar char="◆"/>
            </a:pPr>
            <a:r>
              <a:rPr b="1" i="0" lang="en-US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Decrease time it takes to record biometrics significantly</a:t>
            </a:r>
            <a:endParaRPr/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1" i="0" lang="en-US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- Save about 10 seconds for each measurement</a:t>
            </a:r>
            <a:endParaRPr/>
          </a:p>
          <a:p>
            <a:pPr indent="-171450" lvl="0" marL="17145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Noto Sans Symbols"/>
              <a:buChar char="◆"/>
            </a:pPr>
            <a:r>
              <a:rPr b="1" i="0" lang="en-US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Multiple medical devices are integrated in one system</a:t>
            </a:r>
            <a:endParaRPr/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1" i="0" lang="en-US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- At least 7 medical devices in one system</a:t>
            </a:r>
            <a:endParaRPr/>
          </a:p>
          <a:p>
            <a:pPr indent="-171450" lvl="0" marL="17145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Noto Sans Symbols"/>
              <a:buChar char="◆"/>
            </a:pPr>
            <a:r>
              <a:rPr b="1" i="0" lang="en-US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Complete system within $2000</a:t>
            </a:r>
            <a:endParaRPr/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1" i="0" lang="en-US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- Spent only 40% of budget</a:t>
            </a:r>
            <a:endParaRPr/>
          </a:p>
          <a:p>
            <a:pPr indent="-171450" lvl="0" marL="17145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Noto Sans Symbols"/>
              <a:buChar char="◆"/>
            </a:pPr>
            <a:r>
              <a:rPr b="1" i="0" lang="en-US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Device mobility</a:t>
            </a:r>
            <a:endParaRPr/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1" i="0" lang="en-US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- 9 hours battery life for normal use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6" name="Google Shape;736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83569" y="1863803"/>
            <a:ext cx="2160431" cy="12248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td LOGO.PNG" id="737" name="Google Shape;737;p7"/>
          <p:cNvPicPr preferRelativeResize="0"/>
          <p:nvPr/>
        </p:nvPicPr>
        <p:blipFill rotWithShape="1">
          <a:blip r:embed="rId4">
            <a:alphaModFix/>
          </a:blip>
          <a:srcRect b="0" l="6824" r="6809" t="0"/>
          <a:stretch/>
        </p:blipFill>
        <p:spPr>
          <a:xfrm>
            <a:off x="7725001" y="1050433"/>
            <a:ext cx="1245134" cy="579549"/>
          </a:xfrm>
          <a:prstGeom prst="rect">
            <a:avLst/>
          </a:prstGeom>
          <a:noFill/>
          <a:ln>
            <a:noFill/>
          </a:ln>
        </p:spPr>
      </p:pic>
      <p:sp>
        <p:nvSpPr>
          <p:cNvPr id="738" name="Google Shape;738;p7"/>
          <p:cNvSpPr txBox="1"/>
          <p:nvPr>
            <p:ph type="ctrTitle"/>
          </p:nvPr>
        </p:nvSpPr>
        <p:spPr>
          <a:xfrm>
            <a:off x="1143000" y="857253"/>
            <a:ext cx="6858000" cy="78205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-US" sz="3000"/>
              <a:t>Mobile Wireless Mesh Network Extenders</a:t>
            </a:r>
            <a:br>
              <a:rPr lang="en-US" sz="3000"/>
            </a:br>
            <a:r>
              <a:rPr lang="en-US" sz="1500"/>
              <a:t>Steven Foster (EE), Jayson Smith (EE), Zane Hovey (CE), Joseph Elbaz (EE), Alex Toy (EE)</a:t>
            </a:r>
            <a:endParaRPr sz="3000"/>
          </a:p>
        </p:txBody>
      </p:sp>
      <p:sp>
        <p:nvSpPr>
          <p:cNvPr id="739" name="Google Shape;739;p7"/>
          <p:cNvSpPr txBox="1"/>
          <p:nvPr>
            <p:ph idx="1" type="subTitle"/>
          </p:nvPr>
        </p:nvSpPr>
        <p:spPr>
          <a:xfrm>
            <a:off x="93284" y="1900439"/>
            <a:ext cx="7273343" cy="26466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</a:pPr>
            <a:r>
              <a:rPr b="1" lang="en-US" sz="1500"/>
              <a:t>How do we bring internet connectivity to areas that are isolated or have a decimated infrastructure?</a:t>
            </a:r>
            <a:endParaRPr/>
          </a:p>
          <a:p>
            <a:pPr indent="0" lvl="0" marL="0" rtl="0" algn="l">
              <a:spcBef>
                <a:spcPts val="180"/>
              </a:spcBef>
              <a:spcAft>
                <a:spcPts val="0"/>
              </a:spcAft>
              <a:buClr>
                <a:srgbClr val="888888"/>
              </a:buClr>
              <a:buSzPts val="900"/>
              <a:buNone/>
            </a:pPr>
            <a:r>
              <a:rPr lang="en-US" sz="900"/>
              <a:t>Traditional networks are limited in their stationary infrastructure. Most ad-hoc networks only emphasize interconnectivity.  Areas with limited to no internet connectivity can benefit from a mobile ad-hoc network. Potential applications include: military, disaster relief, and developing areas.</a:t>
            </a:r>
            <a:endParaRPr/>
          </a:p>
          <a:p>
            <a:pPr indent="0" lvl="0" marL="0" rtl="0" algn="l">
              <a:spcBef>
                <a:spcPts val="24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</a:pPr>
            <a:r>
              <a:rPr b="1" lang="en-US" sz="1200" u="sng"/>
              <a:t>Objectives</a:t>
            </a:r>
            <a:r>
              <a:rPr b="1" lang="en-US" sz="1125" u="sng"/>
              <a:t> : </a:t>
            </a:r>
            <a:r>
              <a:rPr b="1" lang="en-US" sz="1125"/>
              <a:t> </a:t>
            </a:r>
            <a:endParaRPr/>
          </a:p>
          <a:p>
            <a:pPr indent="-61912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75"/>
              <a:buFont typeface="Arial"/>
              <a:buChar char="•"/>
            </a:pPr>
            <a:r>
              <a:rPr lang="en-US" sz="975"/>
              <a:t>Allow clients to access internet in remote areas</a:t>
            </a:r>
            <a:endParaRPr/>
          </a:p>
          <a:p>
            <a:pPr indent="-42862" lvl="1" marL="3429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675"/>
              <a:buFont typeface="Arial"/>
              <a:buChar char="•"/>
            </a:pPr>
            <a:r>
              <a:rPr lang="en-US" sz="675"/>
              <a:t>OLSR Networking to create a mesh Wi-Fi Network</a:t>
            </a:r>
            <a:endParaRPr/>
          </a:p>
          <a:p>
            <a:pPr indent="-61912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75"/>
              <a:buFont typeface="Arial"/>
              <a:buChar char="•"/>
            </a:pPr>
            <a:r>
              <a:rPr lang="en-US" sz="975"/>
              <a:t>Develop a system that delivers the access point</a:t>
            </a:r>
            <a:endParaRPr/>
          </a:p>
          <a:p>
            <a:pPr indent="-42862" lvl="1" marL="3429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675"/>
              <a:buFont typeface="Arial"/>
              <a:buChar char="•"/>
            </a:pPr>
            <a:r>
              <a:rPr lang="en-US" sz="675"/>
              <a:t>Implement a drone for delivery</a:t>
            </a:r>
            <a:endParaRPr/>
          </a:p>
          <a:p>
            <a:pPr indent="-61912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75"/>
              <a:buFont typeface="Arial"/>
              <a:buChar char="•"/>
            </a:pPr>
            <a:r>
              <a:rPr lang="en-US" sz="975"/>
              <a:t>Automate the delivery process</a:t>
            </a:r>
            <a:endParaRPr/>
          </a:p>
          <a:p>
            <a:pPr indent="-42862" lvl="1" marL="3429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675"/>
              <a:buFont typeface="Arial"/>
              <a:buChar char="•"/>
            </a:pPr>
            <a:r>
              <a:rPr lang="en-US" sz="675"/>
              <a:t>Utilize Pixhawk navigation software for GPS tracking and navigation</a:t>
            </a:r>
            <a:endParaRPr/>
          </a:p>
          <a:p>
            <a:pPr indent="-61912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75"/>
              <a:buFont typeface="Arial"/>
              <a:buChar char="•"/>
            </a:pPr>
            <a:r>
              <a:rPr lang="en-US" sz="975"/>
              <a:t>Extend system duration</a:t>
            </a:r>
            <a:endParaRPr/>
          </a:p>
          <a:p>
            <a:pPr indent="-42862" lvl="1" marL="3429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675"/>
              <a:buFont typeface="Arial"/>
              <a:buChar char="•"/>
            </a:pPr>
            <a:r>
              <a:rPr lang="en-US" sz="675"/>
              <a:t>Utilize a solar and power management system</a:t>
            </a:r>
            <a:endParaRPr/>
          </a:p>
        </p:txBody>
      </p:sp>
      <p:pic>
        <p:nvPicPr>
          <p:cNvPr id="740" name="Google Shape;740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701291" y="3108094"/>
            <a:ext cx="2127424" cy="1818887"/>
          </a:xfrm>
          <a:prstGeom prst="rect">
            <a:avLst/>
          </a:prstGeom>
          <a:noFill/>
          <a:ln>
            <a:noFill/>
          </a:ln>
        </p:spPr>
      </p:pic>
      <p:pic>
        <p:nvPicPr>
          <p:cNvPr id="741" name="Google Shape;741;p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061954" y="2789082"/>
            <a:ext cx="3486953" cy="20815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kunkworx copy.jpg" id="742" name="Google Shape;742;p7"/>
          <p:cNvPicPr preferRelativeResize="0"/>
          <p:nvPr/>
        </p:nvPicPr>
        <p:blipFill rotWithShape="1">
          <a:blip r:embed="rId7">
            <a:alphaModFix/>
          </a:blip>
          <a:srcRect b="22515" l="13570" r="13939" t="22479"/>
          <a:stretch/>
        </p:blipFill>
        <p:spPr>
          <a:xfrm>
            <a:off x="202843" y="1021455"/>
            <a:ext cx="869324" cy="589209"/>
          </a:xfrm>
          <a:prstGeom prst="rect">
            <a:avLst/>
          </a:prstGeom>
          <a:blipFill rotWithShape="1">
            <a:blip r:embed="rId8">
              <a:alphaModFix/>
            </a:blip>
            <a:tile algn="tl" flip="none" tx="0" sx="100000" ty="0" sy="100000"/>
          </a:blipFill>
          <a:ln>
            <a:noFill/>
          </a:ln>
        </p:spPr>
      </p:pic>
      <p:sp>
        <p:nvSpPr>
          <p:cNvPr id="743" name="Google Shape;743;p7"/>
          <p:cNvSpPr/>
          <p:nvPr/>
        </p:nvSpPr>
        <p:spPr>
          <a:xfrm>
            <a:off x="1" y="722022"/>
            <a:ext cx="34289" cy="135228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96874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ocessor Block Diagram.jpg" id="744" name="Google Shape;744;p7"/>
          <p:cNvPicPr preferRelativeResize="0"/>
          <p:nvPr/>
        </p:nvPicPr>
        <p:blipFill rotWithShape="1">
          <a:blip r:embed="rId9">
            <a:alphaModFix/>
          </a:blip>
          <a:srcRect b="2075" l="1096" r="1754" t="0"/>
          <a:stretch/>
        </p:blipFill>
        <p:spPr>
          <a:xfrm>
            <a:off x="260797" y="4266931"/>
            <a:ext cx="2890777" cy="1733819"/>
          </a:xfrm>
          <a:prstGeom prst="rect">
            <a:avLst/>
          </a:prstGeom>
          <a:noFill/>
          <a:ln>
            <a:noFill/>
          </a:ln>
        </p:spPr>
      </p:pic>
      <p:pic>
        <p:nvPicPr>
          <p:cNvPr id="745" name="Google Shape;745;p7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3564867" y="5010868"/>
            <a:ext cx="3538987" cy="9898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8"/>
          <p:cNvSpPr/>
          <p:nvPr/>
        </p:nvSpPr>
        <p:spPr>
          <a:xfrm>
            <a:off x="0" y="1032680"/>
            <a:ext cx="9144000" cy="108000"/>
          </a:xfrm>
          <a:prstGeom prst="rect">
            <a:avLst/>
          </a:prstGeom>
          <a:solidFill>
            <a:srgbClr val="FFBA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1" name="Google Shape;751;p8"/>
          <p:cNvSpPr txBox="1"/>
          <p:nvPr>
            <p:ph type="ctrTitle"/>
          </p:nvPr>
        </p:nvSpPr>
        <p:spPr>
          <a:xfrm>
            <a:off x="311700" y="78684"/>
            <a:ext cx="85206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b="1" lang="en-US" sz="3600"/>
              <a:t>The Impact of Vocal Effort on Speech</a:t>
            </a:r>
            <a:endParaRPr/>
          </a:p>
        </p:txBody>
      </p:sp>
      <p:sp>
        <p:nvSpPr>
          <p:cNvPr id="752" name="Google Shape;752;p8"/>
          <p:cNvSpPr txBox="1"/>
          <p:nvPr/>
        </p:nvSpPr>
        <p:spPr>
          <a:xfrm>
            <a:off x="292500" y="1069878"/>
            <a:ext cx="4023600" cy="10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 Collection</a:t>
            </a:r>
            <a:endParaRPr/>
          </a:p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"/>
              <a:buChar char="●"/>
            </a:pPr>
            <a:r>
              <a:rPr b="0" i="0" lang="en-US" sz="1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30-100 subjects</a:t>
            </a:r>
            <a:endParaRPr/>
          </a:p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"/>
              <a:buChar char="●"/>
            </a:pPr>
            <a:r>
              <a:rPr b="0" i="0" lang="en-US" sz="1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 phases to get varied results</a:t>
            </a:r>
            <a:endParaRPr/>
          </a:p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"/>
              <a:buChar char="●"/>
            </a:pPr>
            <a:r>
              <a:rPr b="0" i="0" lang="en-US" sz="1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Collected over 2-4 months</a:t>
            </a:r>
            <a:endParaRPr/>
          </a:p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"/>
              <a:buChar char="●"/>
            </a:pPr>
            <a:r>
              <a:rPr b="0" i="0" lang="en-US" sz="1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Goal is to induce variations in vocal effort</a:t>
            </a:r>
            <a:endParaRPr/>
          </a:p>
        </p:txBody>
      </p:sp>
      <p:grpSp>
        <p:nvGrpSpPr>
          <p:cNvPr id="753" name="Google Shape;753;p8"/>
          <p:cNvGrpSpPr/>
          <p:nvPr/>
        </p:nvGrpSpPr>
        <p:grpSpPr>
          <a:xfrm>
            <a:off x="519296" y="2909044"/>
            <a:ext cx="3570017" cy="1463154"/>
            <a:chOff x="2322500" y="1662321"/>
            <a:chExt cx="4256100" cy="1428862"/>
          </a:xfrm>
        </p:grpSpPr>
        <p:sp>
          <p:nvSpPr>
            <p:cNvPr id="754" name="Google Shape;754;p8"/>
            <p:cNvSpPr/>
            <p:nvPr/>
          </p:nvSpPr>
          <p:spPr>
            <a:xfrm>
              <a:off x="2390801" y="1680002"/>
              <a:ext cx="1048117" cy="504936"/>
            </a:xfrm>
            <a:prstGeom prst="rect">
              <a:avLst/>
            </a:prstGeom>
            <a:solidFill>
              <a:srgbClr val="FCE5CD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Helvetica Neue"/>
                <a:buNone/>
              </a:pPr>
              <a:r>
                <a:rPr b="0" i="0" lang="en-US" sz="11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Collect Data</a:t>
              </a:r>
              <a:endParaRPr/>
            </a:p>
          </p:txBody>
        </p:sp>
        <p:sp>
          <p:nvSpPr>
            <p:cNvPr id="755" name="Google Shape;755;p8"/>
            <p:cNvSpPr/>
            <p:nvPr/>
          </p:nvSpPr>
          <p:spPr>
            <a:xfrm>
              <a:off x="2390801" y="2356584"/>
              <a:ext cx="1048200" cy="522600"/>
            </a:xfrm>
            <a:prstGeom prst="rect">
              <a:avLst/>
            </a:prstGeom>
            <a:solidFill>
              <a:srgbClr val="FCE5CD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Helvetica Neue"/>
                <a:buNone/>
              </a:pPr>
              <a:r>
                <a:rPr b="0" i="0" lang="en-US" sz="11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Transcribe Data</a:t>
              </a:r>
              <a:endParaRPr/>
            </a:p>
          </p:txBody>
        </p:sp>
        <p:sp>
          <p:nvSpPr>
            <p:cNvPr id="756" name="Google Shape;756;p8"/>
            <p:cNvSpPr/>
            <p:nvPr/>
          </p:nvSpPr>
          <p:spPr>
            <a:xfrm>
              <a:off x="3925928" y="1662321"/>
              <a:ext cx="1048117" cy="522618"/>
            </a:xfrm>
            <a:prstGeom prst="rect">
              <a:avLst/>
            </a:prstGeom>
            <a:solidFill>
              <a:srgbClr val="FCE5CD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Helvetica Neue"/>
                <a:buNone/>
              </a:pPr>
              <a:r>
                <a:rPr b="0" i="0" lang="en-US" sz="11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Analyze Data</a:t>
              </a:r>
              <a:endParaRPr/>
            </a:p>
          </p:txBody>
        </p:sp>
        <p:sp>
          <p:nvSpPr>
            <p:cNvPr id="757" name="Google Shape;757;p8"/>
            <p:cNvSpPr/>
            <p:nvPr/>
          </p:nvSpPr>
          <p:spPr>
            <a:xfrm>
              <a:off x="3925915" y="2356584"/>
              <a:ext cx="1048200" cy="522600"/>
            </a:xfrm>
            <a:prstGeom prst="rect">
              <a:avLst/>
            </a:prstGeom>
            <a:solidFill>
              <a:srgbClr val="FCE5CD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Helvetica Neue"/>
                <a:buNone/>
              </a:pPr>
              <a:r>
                <a:rPr b="0" i="0" lang="en-US" sz="11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Model Data</a:t>
              </a:r>
              <a:endParaRPr/>
            </a:p>
          </p:txBody>
        </p:sp>
        <p:sp>
          <p:nvSpPr>
            <p:cNvPr id="758" name="Google Shape;758;p8"/>
            <p:cNvSpPr/>
            <p:nvPr/>
          </p:nvSpPr>
          <p:spPr>
            <a:xfrm>
              <a:off x="5461029" y="2356584"/>
              <a:ext cx="1048200" cy="522600"/>
            </a:xfrm>
            <a:prstGeom prst="rect">
              <a:avLst/>
            </a:prstGeom>
            <a:solidFill>
              <a:srgbClr val="FCE5CD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Helvetica Neue"/>
                <a:buNone/>
              </a:pPr>
              <a:r>
                <a:rPr b="0" i="0" lang="en-US" sz="11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Test Model</a:t>
              </a:r>
              <a:endParaRPr/>
            </a:p>
          </p:txBody>
        </p:sp>
        <p:cxnSp>
          <p:nvCxnSpPr>
            <p:cNvPr id="759" name="Google Shape;759;p8"/>
            <p:cNvCxnSpPr>
              <a:stCxn id="754" idx="2"/>
              <a:endCxn id="755" idx="0"/>
            </p:cNvCxnSpPr>
            <p:nvPr/>
          </p:nvCxnSpPr>
          <p:spPr>
            <a:xfrm flipH="1" rot="-5400000">
              <a:off x="2829359" y="2270438"/>
              <a:ext cx="171600" cy="600"/>
            </a:xfrm>
            <a:prstGeom prst="bentConnector3">
              <a:avLst>
                <a:gd fmla="val -667797" name="adj1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lg" w="lg" type="triangle"/>
            </a:ln>
          </p:spPr>
        </p:cxnSp>
        <p:cxnSp>
          <p:nvCxnSpPr>
            <p:cNvPr id="760" name="Google Shape;760;p8"/>
            <p:cNvCxnSpPr>
              <a:stCxn id="755" idx="3"/>
              <a:endCxn id="756" idx="1"/>
            </p:cNvCxnSpPr>
            <p:nvPr/>
          </p:nvCxnSpPr>
          <p:spPr>
            <a:xfrm flipH="1" rot="10800000">
              <a:off x="3439001" y="1923684"/>
              <a:ext cx="486900" cy="694200"/>
            </a:xfrm>
            <a:prstGeom prst="bentConnector3">
              <a:avLst>
                <a:gd fmla="val 545197" name="adj1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lg" w="lg" type="triangle"/>
            </a:ln>
          </p:spPr>
        </p:cxnSp>
        <p:cxnSp>
          <p:nvCxnSpPr>
            <p:cNvPr id="761" name="Google Shape;761;p8"/>
            <p:cNvCxnSpPr>
              <a:stCxn id="756" idx="2"/>
              <a:endCxn id="757" idx="0"/>
            </p:cNvCxnSpPr>
            <p:nvPr/>
          </p:nvCxnSpPr>
          <p:spPr>
            <a:xfrm flipH="1" rot="-5400000">
              <a:off x="4364487" y="2270439"/>
              <a:ext cx="171600" cy="600"/>
            </a:xfrm>
            <a:prstGeom prst="bentConnector3">
              <a:avLst>
                <a:gd fmla="val -667798" name="adj1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lg" w="lg" type="triangle"/>
            </a:ln>
          </p:spPr>
        </p:cxnSp>
        <p:cxnSp>
          <p:nvCxnSpPr>
            <p:cNvPr id="762" name="Google Shape;762;p8"/>
            <p:cNvCxnSpPr>
              <a:stCxn id="757" idx="3"/>
              <a:endCxn id="758" idx="1"/>
            </p:cNvCxnSpPr>
            <p:nvPr/>
          </p:nvCxnSpPr>
          <p:spPr>
            <a:xfrm>
              <a:off x="4974115" y="2617884"/>
              <a:ext cx="486900" cy="600"/>
            </a:xfrm>
            <a:prstGeom prst="bentConnector3">
              <a:avLst>
                <a:gd fmla="val 605759" name="adj1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lg" w="lg" type="triangle"/>
            </a:ln>
          </p:spPr>
        </p:cxnSp>
        <p:cxnSp>
          <p:nvCxnSpPr>
            <p:cNvPr id="763" name="Google Shape;763;p8"/>
            <p:cNvCxnSpPr>
              <a:stCxn id="758" idx="0"/>
              <a:endCxn id="756" idx="3"/>
            </p:cNvCxnSpPr>
            <p:nvPr/>
          </p:nvCxnSpPr>
          <p:spPr>
            <a:xfrm flipH="1" rot="5400000">
              <a:off x="5263179" y="1634634"/>
              <a:ext cx="432900" cy="1011000"/>
            </a:xfrm>
            <a:prstGeom prst="bentConnector2">
              <a:avLst/>
            </a:prstGeom>
            <a:noFill/>
            <a:ln cap="flat" cmpd="sng" w="9525">
              <a:solidFill>
                <a:srgbClr val="000000"/>
              </a:solidFill>
              <a:prstDash val="dash"/>
              <a:round/>
              <a:headEnd len="sm" w="sm" type="none"/>
              <a:tailEnd len="lg" w="lg" type="triangle"/>
            </a:ln>
          </p:spPr>
        </p:cxnSp>
        <p:cxnSp>
          <p:nvCxnSpPr>
            <p:cNvPr id="764" name="Google Shape;764;p8"/>
            <p:cNvCxnSpPr>
              <a:stCxn id="756" idx="0"/>
              <a:endCxn id="754" idx="0"/>
            </p:cNvCxnSpPr>
            <p:nvPr/>
          </p:nvCxnSpPr>
          <p:spPr>
            <a:xfrm rot="5400000">
              <a:off x="3673587" y="903621"/>
              <a:ext cx="17700" cy="1535100"/>
            </a:xfrm>
            <a:prstGeom prst="bentConnector3">
              <a:avLst>
                <a:gd fmla="val -7737292" name="adj1"/>
              </a:avLst>
            </a:prstGeom>
            <a:noFill/>
            <a:ln cap="flat" cmpd="sng" w="9525">
              <a:solidFill>
                <a:srgbClr val="000000"/>
              </a:solidFill>
              <a:prstDash val="dash"/>
              <a:round/>
              <a:headEnd len="sm" w="sm" type="none"/>
              <a:tailEnd len="lg" w="lg" type="triangle"/>
            </a:ln>
          </p:spPr>
        </p:cxnSp>
        <p:sp>
          <p:nvSpPr>
            <p:cNvPr id="765" name="Google Shape;765;p8"/>
            <p:cNvSpPr txBox="1"/>
            <p:nvPr/>
          </p:nvSpPr>
          <p:spPr>
            <a:xfrm>
              <a:off x="2322500" y="2807683"/>
              <a:ext cx="4256100" cy="28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Helvetica Neue"/>
                <a:buNone/>
              </a:pPr>
              <a:r>
                <a:rPr b="1" i="0" lang="en-US" sz="11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Figure 1.</a:t>
              </a:r>
              <a:r>
                <a:rPr b="0" i="0" lang="en-US" sz="11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 Flow chart of project tasks</a:t>
              </a:r>
              <a:endParaRPr/>
            </a:p>
          </p:txBody>
        </p:sp>
      </p:grpSp>
      <p:sp>
        <p:nvSpPr>
          <p:cNvPr id="766" name="Google Shape;766;p8"/>
          <p:cNvSpPr txBox="1"/>
          <p:nvPr/>
        </p:nvSpPr>
        <p:spPr>
          <a:xfrm>
            <a:off x="727200" y="775899"/>
            <a:ext cx="7689600" cy="27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"/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Sebastian (Pradeep) Fonseka (EE/CS), Julie Bowser (EE), Michael Nelson (CE), Alexander Tomkovich (CE), Ji Yun (EE)</a:t>
            </a:r>
            <a:endParaRPr/>
          </a:p>
        </p:txBody>
      </p:sp>
      <p:sp>
        <p:nvSpPr>
          <p:cNvPr id="767" name="Google Shape;767;p8"/>
          <p:cNvSpPr txBox="1"/>
          <p:nvPr/>
        </p:nvSpPr>
        <p:spPr>
          <a:xfrm>
            <a:off x="292500" y="2002300"/>
            <a:ext cx="4023600" cy="7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Transcription</a:t>
            </a:r>
            <a:endParaRPr/>
          </a:p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"/>
              <a:buChar char="●"/>
            </a:pPr>
            <a:r>
              <a:rPr b="0" i="0" lang="en-US" sz="1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Notating the audio samples with text and timestamps </a:t>
            </a:r>
            <a:endParaRPr/>
          </a:p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"/>
              <a:buChar char="●"/>
            </a:pPr>
            <a:r>
              <a:rPr b="0" i="0" lang="en-US" sz="1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Segments speech versus silence/non-vocal audio</a:t>
            </a:r>
            <a:endParaRPr/>
          </a:p>
        </p:txBody>
      </p:sp>
      <p:sp>
        <p:nvSpPr>
          <p:cNvPr id="768" name="Google Shape;768;p8"/>
          <p:cNvSpPr txBox="1"/>
          <p:nvPr/>
        </p:nvSpPr>
        <p:spPr>
          <a:xfrm>
            <a:off x="3543750" y="540309"/>
            <a:ext cx="2056500" cy="27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UTDesign I: Fall 2017</a:t>
            </a:r>
            <a:endParaRPr/>
          </a:p>
        </p:txBody>
      </p:sp>
      <p:sp>
        <p:nvSpPr>
          <p:cNvPr id="769" name="Google Shape;769;p8"/>
          <p:cNvSpPr txBox="1"/>
          <p:nvPr/>
        </p:nvSpPr>
        <p:spPr>
          <a:xfrm>
            <a:off x="4776500" y="1063716"/>
            <a:ext cx="4023600" cy="12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 Analysis</a:t>
            </a:r>
            <a:endParaRPr/>
          </a:p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"/>
              <a:buChar char="●"/>
            </a:pPr>
            <a:r>
              <a:rPr b="0" i="0" lang="en-US" sz="1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Feature parameters</a:t>
            </a:r>
            <a:endParaRPr/>
          </a:p>
          <a:p>
            <a: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"/>
              <a:buChar char="○"/>
            </a:pPr>
            <a:r>
              <a:rPr b="0" i="0" lang="en-US" sz="1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Formants </a:t>
            </a:r>
            <a:endParaRPr/>
          </a:p>
          <a:p>
            <a: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"/>
              <a:buChar char="○"/>
            </a:pPr>
            <a:r>
              <a:rPr b="0" i="0" lang="en-US" sz="1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Fundamental frequencies</a:t>
            </a:r>
            <a:endParaRPr/>
          </a:p>
          <a:p>
            <a: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"/>
              <a:buChar char="○"/>
            </a:pPr>
            <a:r>
              <a:rPr b="0" i="0" lang="en-US" sz="1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Pitch patterns</a:t>
            </a:r>
            <a:endParaRPr/>
          </a:p>
          <a:p>
            <a: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"/>
              <a:buChar char="○"/>
            </a:pPr>
            <a:r>
              <a:rPr b="0" i="0" lang="en-US" sz="1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Etc.</a:t>
            </a:r>
            <a:endParaRPr/>
          </a:p>
        </p:txBody>
      </p:sp>
      <p:sp>
        <p:nvSpPr>
          <p:cNvPr id="770" name="Google Shape;770;p8"/>
          <p:cNvSpPr txBox="1"/>
          <p:nvPr/>
        </p:nvSpPr>
        <p:spPr>
          <a:xfrm>
            <a:off x="4776512" y="2129247"/>
            <a:ext cx="4023600" cy="9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Modeling</a:t>
            </a:r>
            <a:endParaRPr/>
          </a:p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"/>
              <a:buChar char="●"/>
            </a:pPr>
            <a:r>
              <a:rPr b="0" i="0" lang="en-US" sz="1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 robust model is infeasible </a:t>
            </a:r>
            <a:endParaRPr/>
          </a:p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"/>
              <a:buChar char="●"/>
            </a:pPr>
            <a:r>
              <a:rPr b="0" i="0" lang="en-US" sz="1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Heuristic model as second choice</a:t>
            </a:r>
            <a:endParaRPr/>
          </a:p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"/>
              <a:buChar char="●"/>
            </a:pPr>
            <a:r>
              <a:rPr b="0" i="0" lang="en-US" sz="1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Looking for correlation between data points</a:t>
            </a:r>
            <a:endParaRPr/>
          </a:p>
        </p:txBody>
      </p:sp>
      <p:sp>
        <p:nvSpPr>
          <p:cNvPr id="771" name="Google Shape;771;p8"/>
          <p:cNvSpPr txBox="1"/>
          <p:nvPr/>
        </p:nvSpPr>
        <p:spPr>
          <a:xfrm>
            <a:off x="0" y="6767000"/>
            <a:ext cx="9144000" cy="108000"/>
          </a:xfrm>
          <a:prstGeom prst="rect">
            <a:avLst/>
          </a:prstGeom>
          <a:solidFill>
            <a:srgbClr val="FFBA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2" name="Google Shape;772;p8"/>
          <p:cNvSpPr txBox="1"/>
          <p:nvPr/>
        </p:nvSpPr>
        <p:spPr>
          <a:xfrm>
            <a:off x="632562" y="5993985"/>
            <a:ext cx="3343500" cy="2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"/>
              <a:buNone/>
            </a:pPr>
            <a:r>
              <a:rPr b="1" i="0" lang="en-US" sz="1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Figure 2. </a:t>
            </a:r>
            <a:r>
              <a:rPr b="0" i="0" lang="en-US" sz="1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Sound wave and aligned transcription</a:t>
            </a:r>
            <a:endParaRPr/>
          </a:p>
        </p:txBody>
      </p:sp>
      <p:pic>
        <p:nvPicPr>
          <p:cNvPr id="773" name="Google Shape;773;p8"/>
          <p:cNvPicPr preferRelativeResize="0"/>
          <p:nvPr/>
        </p:nvPicPr>
        <p:blipFill rotWithShape="1">
          <a:blip r:embed="rId3">
            <a:alphaModFix/>
          </a:blip>
          <a:srcRect b="0" l="9509" r="9477" t="0"/>
          <a:stretch/>
        </p:blipFill>
        <p:spPr>
          <a:xfrm>
            <a:off x="972913" y="4399875"/>
            <a:ext cx="2662803" cy="1622722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774" name="Google Shape;774;p8"/>
          <p:cNvGrpSpPr/>
          <p:nvPr/>
        </p:nvGrpSpPr>
        <p:grpSpPr>
          <a:xfrm>
            <a:off x="11389" y="6284386"/>
            <a:ext cx="9144003" cy="570150"/>
            <a:chOff x="0" y="6279800"/>
            <a:chExt cx="9144003" cy="570150"/>
          </a:xfrm>
        </p:grpSpPr>
        <p:grpSp>
          <p:nvGrpSpPr>
            <p:cNvPr id="775" name="Google Shape;775;p8"/>
            <p:cNvGrpSpPr/>
            <p:nvPr/>
          </p:nvGrpSpPr>
          <p:grpSpPr>
            <a:xfrm>
              <a:off x="3560775" y="6279800"/>
              <a:ext cx="5583228" cy="570150"/>
              <a:chOff x="3560775" y="6279800"/>
              <a:chExt cx="5583228" cy="570150"/>
            </a:xfrm>
          </p:grpSpPr>
          <p:pic>
            <p:nvPicPr>
              <p:cNvPr id="776" name="Google Shape;776;p8"/>
              <p:cNvPicPr preferRelativeResize="0"/>
              <p:nvPr/>
            </p:nvPicPr>
            <p:blipFill rotWithShape="1">
              <a:blip r:embed="rId4">
                <a:alphaModFix/>
              </a:blip>
              <a:srcRect b="0" l="5134" r="6651" t="0"/>
              <a:stretch/>
            </p:blipFill>
            <p:spPr>
              <a:xfrm>
                <a:off x="7132275" y="6279800"/>
                <a:ext cx="2011728" cy="5701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77" name="Google Shape;777;p8"/>
              <p:cNvPicPr preferRelativeResize="0"/>
              <p:nvPr/>
            </p:nvPicPr>
            <p:blipFill rotWithShape="1">
              <a:blip r:embed="rId5">
                <a:alphaModFix/>
              </a:blip>
              <a:srcRect b="32064" l="0" r="0" t="0"/>
              <a:stretch/>
            </p:blipFill>
            <p:spPr>
              <a:xfrm>
                <a:off x="3560775" y="6370401"/>
                <a:ext cx="2022450" cy="46609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778" name="Google Shape;778;p8"/>
            <p:cNvPicPr preferRelativeResize="0"/>
            <p:nvPr/>
          </p:nvPicPr>
          <p:blipFill rotWithShape="1">
            <a:blip r:embed="rId6">
              <a:alphaModFix/>
            </a:blip>
            <a:srcRect b="35659" l="0" r="0" t="35670"/>
            <a:stretch/>
          </p:blipFill>
          <p:spPr>
            <a:xfrm>
              <a:off x="0" y="6378697"/>
              <a:ext cx="1298875" cy="3723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79" name="Google Shape;779;p8"/>
          <p:cNvGrpSpPr/>
          <p:nvPr/>
        </p:nvGrpSpPr>
        <p:grpSpPr>
          <a:xfrm>
            <a:off x="4665600" y="4032059"/>
            <a:ext cx="4489800" cy="2273206"/>
            <a:chOff x="4665600" y="4050594"/>
            <a:chExt cx="4489800" cy="2273206"/>
          </a:xfrm>
        </p:grpSpPr>
        <p:pic>
          <p:nvPicPr>
            <p:cNvPr id="780" name="Google Shape;780;p8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4776503" y="5000136"/>
              <a:ext cx="1896723" cy="790290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781" name="Google Shape;781;p8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6886450" y="5002091"/>
              <a:ext cx="1896723" cy="790316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782" name="Google Shape;782;p8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6886460" y="4050594"/>
              <a:ext cx="1896705" cy="790305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783" name="Google Shape;783;p8"/>
            <p:cNvSpPr txBox="1"/>
            <p:nvPr/>
          </p:nvSpPr>
          <p:spPr>
            <a:xfrm>
              <a:off x="4665600" y="5874100"/>
              <a:ext cx="4489800" cy="44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Helvetica Neue"/>
                <a:buNone/>
              </a:pPr>
              <a:r>
                <a:rPr b="1" i="0" lang="en-US" sz="11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Figure 3.</a:t>
              </a:r>
              <a:r>
                <a:rPr b="0" i="0" lang="en-US" sz="11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 Spectrogram (a) and intensity (b) of neutral speech and </a:t>
              </a:r>
              <a:endParaRPr/>
            </a:p>
            <a:p>
              <a:pPr indent="45720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Helvetica Neue"/>
                <a:buNone/>
              </a:pPr>
              <a:r>
                <a:rPr b="0" i="0" lang="en-US" sz="11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    spectrogram (c) and intensity (d) of whispered speech</a:t>
              </a:r>
              <a:endParaRPr/>
            </a:p>
          </p:txBody>
        </p:sp>
        <p:sp>
          <p:nvSpPr>
            <p:cNvPr id="784" name="Google Shape;784;p8"/>
            <p:cNvSpPr txBox="1"/>
            <p:nvPr/>
          </p:nvSpPr>
          <p:spPr>
            <a:xfrm>
              <a:off x="5524202" y="4755090"/>
              <a:ext cx="420900" cy="201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Helvetica Neue"/>
                <a:buNone/>
              </a:pPr>
              <a:r>
                <a:rPr b="0" i="0" lang="en-US" sz="9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(a)</a:t>
              </a:r>
              <a:endParaRPr/>
            </a:p>
          </p:txBody>
        </p:sp>
        <p:sp>
          <p:nvSpPr>
            <p:cNvPr id="785" name="Google Shape;785;p8"/>
            <p:cNvSpPr txBox="1"/>
            <p:nvPr/>
          </p:nvSpPr>
          <p:spPr>
            <a:xfrm>
              <a:off x="7635712" y="4755090"/>
              <a:ext cx="359100" cy="201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Helvetica Neue"/>
                <a:buNone/>
              </a:pPr>
              <a:r>
                <a:rPr b="0" i="0" lang="en-US" sz="9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(b)</a:t>
              </a:r>
              <a:endParaRPr/>
            </a:p>
          </p:txBody>
        </p:sp>
        <p:sp>
          <p:nvSpPr>
            <p:cNvPr id="786" name="Google Shape;786;p8"/>
            <p:cNvSpPr txBox="1"/>
            <p:nvPr/>
          </p:nvSpPr>
          <p:spPr>
            <a:xfrm>
              <a:off x="7624385" y="5701357"/>
              <a:ext cx="420900" cy="201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Helvetica Neue"/>
                <a:buNone/>
              </a:pPr>
              <a:r>
                <a:rPr b="0" i="0" lang="en-US" sz="9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(d)</a:t>
              </a:r>
              <a:endParaRPr/>
            </a:p>
          </p:txBody>
        </p:sp>
        <p:sp>
          <p:nvSpPr>
            <p:cNvPr id="787" name="Google Shape;787;p8"/>
            <p:cNvSpPr txBox="1"/>
            <p:nvPr/>
          </p:nvSpPr>
          <p:spPr>
            <a:xfrm>
              <a:off x="5562312" y="5701345"/>
              <a:ext cx="359100" cy="201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Helvetica Neue"/>
                <a:buNone/>
              </a:pPr>
              <a:r>
                <a:rPr b="0" i="0" lang="en-US" sz="9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(c)</a:t>
              </a:r>
              <a:endParaRPr/>
            </a:p>
          </p:txBody>
        </p:sp>
        <p:pic>
          <p:nvPicPr>
            <p:cNvPr id="788" name="Google Shape;788;p8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4776501" y="4050608"/>
              <a:ext cx="1896732" cy="790305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pic>
      </p:grpSp>
      <p:sp>
        <p:nvSpPr>
          <p:cNvPr id="789" name="Google Shape;789;p8"/>
          <p:cNvSpPr txBox="1"/>
          <p:nvPr/>
        </p:nvSpPr>
        <p:spPr>
          <a:xfrm>
            <a:off x="4776500" y="2923533"/>
            <a:ext cx="4338600" cy="10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Performance Metric</a:t>
            </a:r>
            <a:endParaRPr/>
          </a:p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"/>
              <a:buChar char="●"/>
            </a:pPr>
            <a:r>
              <a:rPr b="0" i="0" lang="en-US" sz="1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Establish neutral baseline</a:t>
            </a:r>
            <a:endParaRPr/>
          </a:p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"/>
              <a:buChar char="●"/>
            </a:pPr>
            <a:r>
              <a:rPr b="0" i="0" lang="en-US" sz="1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Assess non-neutral speech state</a:t>
            </a:r>
            <a:endParaRPr/>
          </a:p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"/>
              <a:buChar char="●"/>
            </a:pPr>
            <a:r>
              <a:rPr b="0" i="0" lang="en-US" sz="1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Weighted combination of feature parameters</a:t>
            </a:r>
            <a:endParaRPr/>
          </a:p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"/>
              <a:buChar char="●"/>
            </a:pPr>
            <a:r>
              <a:rPr b="0" i="0" lang="en-US" sz="1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At least 50% success rate of non-neutral detection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75B13"/>
            </a:gs>
            <a:gs pos="71000">
              <a:srgbClr val="C75B13"/>
            </a:gs>
            <a:gs pos="83180">
              <a:srgbClr val="008542"/>
            </a:gs>
            <a:gs pos="100000">
              <a:srgbClr val="008542"/>
            </a:gs>
          </a:gsLst>
          <a:lin ang="5400000" scaled="0"/>
        </a:gradFill>
      </p:bgPr>
    </p:bg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9"/>
          <p:cNvSpPr/>
          <p:nvPr/>
        </p:nvSpPr>
        <p:spPr>
          <a:xfrm>
            <a:off x="91440" y="91440"/>
            <a:ext cx="8961120" cy="11430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8575">
            <a:solidFill>
              <a:srgbClr val="00854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3D Optical Positioning System</a:t>
            </a:r>
            <a:endParaRPr b="1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UTDesign I, Fall 2017</a:t>
            </a:r>
            <a:endParaRPr/>
          </a:p>
        </p:txBody>
      </p:sp>
      <p:pic>
        <p:nvPicPr>
          <p:cNvPr descr="Image result for ti logo" id="795" name="Google Shape;795;p9"/>
          <p:cNvPicPr preferRelativeResize="0"/>
          <p:nvPr/>
        </p:nvPicPr>
        <p:blipFill rotWithShape="1">
          <a:blip r:embed="rId3">
            <a:alphaModFix/>
          </a:blip>
          <a:srcRect b="19311" l="7121" r="6800" t="19505"/>
          <a:stretch/>
        </p:blipFill>
        <p:spPr>
          <a:xfrm>
            <a:off x="7127431" y="313974"/>
            <a:ext cx="1828800" cy="455883"/>
          </a:xfrm>
          <a:prstGeom prst="rect">
            <a:avLst/>
          </a:prstGeom>
          <a:noFill/>
          <a:ln>
            <a:noFill/>
          </a:ln>
        </p:spPr>
      </p:pic>
      <p:sp>
        <p:nvSpPr>
          <p:cNvPr id="796" name="Google Shape;796;p9"/>
          <p:cNvSpPr txBox="1"/>
          <p:nvPr/>
        </p:nvSpPr>
        <p:spPr>
          <a:xfrm>
            <a:off x="91440" y="900894"/>
            <a:ext cx="8961120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Dhiren Kisani (CE) - Mikhail Tishechkin (CE) - Nathan Smith (EE) - John Thurman (CE) - Abdullah Khan (EE)</a:t>
            </a:r>
            <a:endParaRPr/>
          </a:p>
        </p:txBody>
      </p:sp>
      <p:pic>
        <p:nvPicPr>
          <p:cNvPr descr="C:\Users\Mikhail Tishechkin\AppData\Local\Microsoft\Windows\INetCache\Content.Word\_LOGO.PNG" id="797" name="Google Shape;797;p9"/>
          <p:cNvPicPr preferRelativeResize="0"/>
          <p:nvPr/>
        </p:nvPicPr>
        <p:blipFill rotWithShape="1">
          <a:blip r:embed="rId4">
            <a:alphaModFix/>
          </a:blip>
          <a:srcRect b="2294" l="7948" r="12163" t="1751"/>
          <a:stretch/>
        </p:blipFill>
        <p:spPr>
          <a:xfrm>
            <a:off x="1241474" y="227391"/>
            <a:ext cx="571297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www.utdallas.edu/brand/files/UTD_emblem_2c_flame_eco.png" id="798" name="Google Shape;798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23828" y="227391"/>
            <a:ext cx="685259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9" name="Google Shape;799;p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77131" y="4983558"/>
            <a:ext cx="2118198" cy="1783080"/>
          </a:xfrm>
          <a:prstGeom prst="rect">
            <a:avLst/>
          </a:prstGeom>
          <a:noFill/>
          <a:ln>
            <a:noFill/>
          </a:ln>
        </p:spPr>
      </p:pic>
      <p:sp>
        <p:nvSpPr>
          <p:cNvPr id="800" name="Google Shape;800;p9"/>
          <p:cNvSpPr/>
          <p:nvPr/>
        </p:nvSpPr>
        <p:spPr>
          <a:xfrm>
            <a:off x="91440" y="1325880"/>
            <a:ext cx="3273552" cy="157734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8575">
            <a:solidFill>
              <a:srgbClr val="00854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Background/Problem</a:t>
            </a:r>
            <a:endParaRPr/>
          </a:p>
          <a:p>
            <a:pPr indent="-171450" lvl="0" marL="1714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Lack of general-use 3D positioning systems</a:t>
            </a:r>
            <a:endParaRPr/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Existing systems are high cost and/or specialized (Xbox Kinect, Wii)</a:t>
            </a:r>
            <a:endParaRPr/>
          </a:p>
          <a:p>
            <a:pPr indent="-171450" lvl="1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•"/>
            </a:pPr>
            <a:r>
              <a:rPr b="0" i="0" lang="en-US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Lack portable interfacing without additional hardware (i.e. expensive console)</a:t>
            </a:r>
            <a:endParaRPr/>
          </a:p>
          <a:p>
            <a:pPr indent="-171450" lvl="1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•"/>
            </a:pPr>
            <a:r>
              <a:rPr b="0" i="0" lang="en-US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Cheap systems lack fine accuracy</a:t>
            </a:r>
            <a:endParaRPr/>
          </a:p>
        </p:txBody>
      </p:sp>
      <p:sp>
        <p:nvSpPr>
          <p:cNvPr id="801" name="Google Shape;801;p9"/>
          <p:cNvSpPr/>
          <p:nvPr/>
        </p:nvSpPr>
        <p:spPr>
          <a:xfrm>
            <a:off x="3455670" y="1325880"/>
            <a:ext cx="3273600" cy="15774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8575">
            <a:solidFill>
              <a:srgbClr val="00854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Project Goals</a:t>
            </a:r>
            <a:endParaRPr/>
          </a:p>
          <a:p>
            <a:pPr indent="-171450" lvl="0" marL="1714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Track position and motion of an object in an initially controlled environment</a:t>
            </a:r>
            <a:endParaRPr/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Low cost system with simple interface</a:t>
            </a:r>
            <a:endParaRPr/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Applicability to variety of trackable objects</a:t>
            </a:r>
            <a:endParaRPr/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Track motion of up to 1 m/s, &lt; 1 mm stationary accuracy, ~30 cm range</a:t>
            </a:r>
            <a:endParaRPr/>
          </a:p>
        </p:txBody>
      </p:sp>
      <p:sp>
        <p:nvSpPr>
          <p:cNvPr id="802" name="Google Shape;802;p9"/>
          <p:cNvSpPr/>
          <p:nvPr/>
        </p:nvSpPr>
        <p:spPr>
          <a:xfrm>
            <a:off x="90678" y="2999232"/>
            <a:ext cx="6638544" cy="2779776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8575">
            <a:solidFill>
              <a:srgbClr val="00854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03" name="Google Shape;803;p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18751" y="3352255"/>
            <a:ext cx="3688275" cy="219456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804" name="Google Shape;804;p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008110" y="3352255"/>
            <a:ext cx="2581306" cy="219456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805" name="Google Shape;805;p9"/>
          <p:cNvSpPr txBox="1"/>
          <p:nvPr/>
        </p:nvSpPr>
        <p:spPr>
          <a:xfrm>
            <a:off x="2755900" y="3044864"/>
            <a:ext cx="130810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Proposed Design</a:t>
            </a:r>
            <a:endParaRPr/>
          </a:p>
        </p:txBody>
      </p:sp>
      <p:sp>
        <p:nvSpPr>
          <p:cNvPr id="806" name="Google Shape;806;p9"/>
          <p:cNvSpPr txBox="1"/>
          <p:nvPr/>
        </p:nvSpPr>
        <p:spPr>
          <a:xfrm>
            <a:off x="669478" y="5534956"/>
            <a:ext cx="2796609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Overall System Flow Diagram</a:t>
            </a:r>
            <a:endParaRPr/>
          </a:p>
        </p:txBody>
      </p:sp>
      <p:sp>
        <p:nvSpPr>
          <p:cNvPr id="807" name="Google Shape;807;p9"/>
          <p:cNvSpPr txBox="1"/>
          <p:nvPr/>
        </p:nvSpPr>
        <p:spPr>
          <a:xfrm>
            <a:off x="3981579" y="5534955"/>
            <a:ext cx="2634367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Software Flow Diagram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8" name="Google Shape;808;p9"/>
          <p:cNvSpPr/>
          <p:nvPr/>
        </p:nvSpPr>
        <p:spPr>
          <a:xfrm>
            <a:off x="6821424" y="2999232"/>
            <a:ext cx="2231136" cy="187452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8575">
            <a:solidFill>
              <a:srgbClr val="00854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09" name="Google Shape;809;p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185949" y="3321870"/>
            <a:ext cx="1500550" cy="14151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810" name="Google Shape;810;p9"/>
          <p:cNvGraphicFramePr/>
          <p:nvPr/>
        </p:nvGraphicFramePr>
        <p:xfrm>
          <a:off x="6819900" y="132588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{777215BD-B002-4B6E-8154-C20F2D286192}</a:tableStyleId>
              </a:tblPr>
              <a:tblGrid>
                <a:gridCol w="744225"/>
                <a:gridCol w="744225"/>
                <a:gridCol w="744225"/>
              </a:tblGrid>
              <a:tr h="2555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/>
                        <a:t>Metric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854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854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854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/>
                        <a:t>Goal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854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854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/>
                        <a:t>Estimate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854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854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854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236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/>
                        <a:t>Cost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854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854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854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854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/>
                        <a:t>&lt;$15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854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854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854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854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/>
                        <a:t>~$12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854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854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854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854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236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/>
                        <a:t>Power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854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854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854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854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/>
                        <a:t>&lt;5W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854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854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854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854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/>
                        <a:t>&lt;3W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854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854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854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854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236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/>
                        <a:t>Range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854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854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854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854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/>
                        <a:t>&gt;30cm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854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854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854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854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/>
                        <a:t>~40cm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854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854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854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854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236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/>
                        <a:t>Accuracy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854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854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854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854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/>
                        <a:t>1mm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854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854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854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854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/>
                        <a:t>TBD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854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854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854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854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236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/>
                        <a:t>Speed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854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854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854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854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/>
                        <a:t>1m/s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854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854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854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854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/>
                        <a:t>TBD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854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854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854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854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236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/>
                        <a:t>Eye Safety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854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854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854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854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/>
                        <a:t>Any distance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854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854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854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854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/>
                        <a:t>Any Distance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854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854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854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854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811" name="Google Shape;811;p9"/>
          <p:cNvSpPr txBox="1"/>
          <p:nvPr/>
        </p:nvSpPr>
        <p:spPr>
          <a:xfrm>
            <a:off x="7282179" y="3044864"/>
            <a:ext cx="130810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GUI Mock-Up</a:t>
            </a:r>
            <a:endParaRPr/>
          </a:p>
        </p:txBody>
      </p:sp>
      <p:sp>
        <p:nvSpPr>
          <p:cNvPr id="812" name="Google Shape;812;p9"/>
          <p:cNvSpPr/>
          <p:nvPr/>
        </p:nvSpPr>
        <p:spPr>
          <a:xfrm>
            <a:off x="90678" y="5875020"/>
            <a:ext cx="6638544" cy="891618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8575">
            <a:solidFill>
              <a:srgbClr val="00854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Conclusion:</a:t>
            </a: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Our proposed system is lightweight; low cost (~$12); low power (&lt;3W); and consists of a sensor block, an MCU, an LED block and a user-friendly UI. We designed our system around a largely integrated sensor, reducing system complexity and allowing for a lower hardware profile. The TI MSP432 MCU is an excellent choice for low power system control and the ADUX1020 facilitates the precision we require. </a:t>
            </a:r>
            <a:endParaRPr b="1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3_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3_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테마">
  <a:themeElements>
    <a:clrScheme name="Office 테마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12_Office Theme">
  <a:themeElements>
    <a:clrScheme name="Apex">
      <a:dk1>
        <a:srgbClr val="000000"/>
      </a:dk1>
      <a:lt1>
        <a:srgbClr val="FFFFFF"/>
      </a:lt1>
      <a:dk2>
        <a:srgbClr val="69676D"/>
      </a:dk2>
      <a:lt2>
        <a:srgbClr val="C9C2D1"/>
      </a:lt2>
      <a:accent1>
        <a:srgbClr val="CEB966"/>
      </a:accent1>
      <a:accent2>
        <a:srgbClr val="9CB084"/>
      </a:accent2>
      <a:accent3>
        <a:srgbClr val="6BB1C9"/>
      </a:accent3>
      <a:accent4>
        <a:srgbClr val="6585CF"/>
      </a:accent4>
      <a:accent5>
        <a:srgbClr val="7E6BC9"/>
      </a:accent5>
      <a:accent6>
        <a:srgbClr val="A379BB"/>
      </a:accent6>
      <a:hlink>
        <a:srgbClr val="410082"/>
      </a:hlink>
      <a:folHlink>
        <a:srgbClr val="93296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9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11_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2017-04-23T02:03:44Z</dcterms:created>
  <dc:creator>Daniel Iliasevitch</dc:creator>
</cp:coreProperties>
</file>